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88" r:id="rId4"/>
    <p:sldId id="264" r:id="rId5"/>
    <p:sldId id="280" r:id="rId6"/>
    <p:sldId id="289" r:id="rId7"/>
    <p:sldId id="290" r:id="rId8"/>
    <p:sldId id="291" r:id="rId9"/>
    <p:sldId id="292" r:id="rId10"/>
    <p:sldId id="293" r:id="rId11"/>
    <p:sldId id="295" r:id="rId12"/>
    <p:sldId id="299" r:id="rId13"/>
    <p:sldId id="298" r:id="rId14"/>
    <p:sldId id="297" r:id="rId15"/>
    <p:sldId id="296" r:id="rId16"/>
    <p:sldId id="286" r:id="rId17"/>
    <p:sldId id="294" r:id="rId18"/>
    <p:sldId id="287" r:id="rId19"/>
    <p:sldId id="26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331" autoAdjust="0"/>
  </p:normalViewPr>
  <p:slideViewPr>
    <p:cSldViewPr>
      <p:cViewPr>
        <p:scale>
          <a:sx n="70" d="100"/>
          <a:sy n="70" d="100"/>
        </p:scale>
        <p:origin x="-1386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B6BF0-9FFD-4081-9A06-3C61BAE9EC09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C26E7-6018-4F07-A3C5-81D76355F0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B6BF0-9FFD-4081-9A06-3C61BAE9EC09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C26E7-6018-4F07-A3C5-81D76355F0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B6BF0-9FFD-4081-9A06-3C61BAE9EC09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C26E7-6018-4F07-A3C5-81D76355F0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B6BF0-9FFD-4081-9A06-3C61BAE9EC09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C26E7-6018-4F07-A3C5-81D76355F0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B6BF0-9FFD-4081-9A06-3C61BAE9EC09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C26E7-6018-4F07-A3C5-81D76355F0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B6BF0-9FFD-4081-9A06-3C61BAE9EC09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C26E7-6018-4F07-A3C5-81D76355F0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B6BF0-9FFD-4081-9A06-3C61BAE9EC09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C26E7-6018-4F07-A3C5-81D76355F0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B6BF0-9FFD-4081-9A06-3C61BAE9EC09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C26E7-6018-4F07-A3C5-81D76355F0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B6BF0-9FFD-4081-9A06-3C61BAE9EC09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C26E7-6018-4F07-A3C5-81D76355F0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B6BF0-9FFD-4081-9A06-3C61BAE9EC09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C26E7-6018-4F07-A3C5-81D76355F0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B6BF0-9FFD-4081-9A06-3C61BAE9EC09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C26E7-6018-4F07-A3C5-81D76355F0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B6BF0-9FFD-4081-9A06-3C61BAE9EC09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C26E7-6018-4F07-A3C5-81D76355F0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engaduanbrg.id/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714620"/>
            <a:ext cx="8640960" cy="2457466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entury Gothic" pitchFamily="34" charset="0"/>
              </a:rPr>
              <a:t>IMPLEMENTASI PEMBANGUNAN </a:t>
            </a:r>
            <a:r>
              <a:rPr lang="en-US" b="1" dirty="0" smtClean="0">
                <a:latin typeface="Century Gothic" pitchFamily="34" charset="0"/>
              </a:rPr>
              <a:t>SISTEM PENGADUAN ONLINE</a:t>
            </a:r>
            <a:br>
              <a:rPr lang="en-US" b="1" dirty="0" smtClean="0">
                <a:latin typeface="Century Gothic" pitchFamily="34" charset="0"/>
              </a:rPr>
            </a:br>
            <a:r>
              <a:rPr lang="en-US" sz="3600" b="1" dirty="0" smtClean="0">
                <a:latin typeface="Century Gothic" pitchFamily="34" charset="0"/>
              </a:rPr>
              <a:t>BADAN RESTORASI GAMBUT</a:t>
            </a:r>
            <a:endParaRPr lang="en-US" b="1" dirty="0">
              <a:latin typeface="Century Gothic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357290" y="5429264"/>
            <a:ext cx="6400800" cy="900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Dibuat</a:t>
            </a: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 </a:t>
            </a:r>
            <a:r>
              <a:rPr kumimoji="0" lang="en-US" sz="1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oleh</a:t>
            </a: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: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entury Gothic" pitchFamily="34" charset="0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Gamma Media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Solusindo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02"/>
          <a:stretch/>
        </p:blipFill>
        <p:spPr bwMode="auto">
          <a:xfrm>
            <a:off x="3297550" y="404664"/>
            <a:ext cx="2520280" cy="2329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6" y="404664"/>
            <a:ext cx="1542446" cy="360040"/>
          </a:xfrm>
        </p:spPr>
        <p:txBody>
          <a:bodyPr>
            <a:noAutofit/>
          </a:bodyPr>
          <a:lstStyle/>
          <a:p>
            <a:pPr algn="l"/>
            <a:r>
              <a:rPr lang="en-US" sz="2400" b="1" dirty="0" err="1" smtClean="0"/>
              <a:t>Lanjutan</a:t>
            </a:r>
            <a:r>
              <a:rPr lang="en-US" sz="2400" b="1" dirty="0" smtClean="0"/>
              <a:t>…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446447" y="5013175"/>
            <a:ext cx="1845633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Form Input </a:t>
            </a:r>
            <a:r>
              <a:rPr lang="en-US" sz="1400" dirty="0" err="1" smtClean="0"/>
              <a:t>Pengaduan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6588224" y="5038686"/>
            <a:ext cx="1731564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err="1" smtClean="0"/>
              <a:t>Halaman</a:t>
            </a:r>
            <a:r>
              <a:rPr lang="en-US" sz="1400" dirty="0" smtClean="0"/>
              <a:t> </a:t>
            </a:r>
            <a:r>
              <a:rPr lang="en-US" sz="1400" dirty="0" err="1" smtClean="0"/>
              <a:t>Aduan</a:t>
            </a:r>
            <a:r>
              <a:rPr lang="en-US" sz="1400" dirty="0" smtClean="0"/>
              <a:t> </a:t>
            </a:r>
            <a:r>
              <a:rPr lang="en-US" sz="1400" dirty="0" err="1" smtClean="0"/>
              <a:t>Baru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67544" y="5013176"/>
            <a:ext cx="1751762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err="1" smtClean="0"/>
              <a:t>Halaman</a:t>
            </a:r>
            <a:r>
              <a:rPr lang="en-US" sz="1400" dirty="0" smtClean="0"/>
              <a:t> </a:t>
            </a:r>
            <a:r>
              <a:rPr lang="en-US" sz="1400" dirty="0" err="1" smtClean="0"/>
              <a:t>Semua</a:t>
            </a:r>
            <a:r>
              <a:rPr lang="en-US" sz="1400" dirty="0" smtClean="0"/>
              <a:t> Data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0" t="17537" r="5398" b="6250"/>
          <a:stretch/>
        </p:blipFill>
        <p:spPr bwMode="auto">
          <a:xfrm>
            <a:off x="107504" y="3154256"/>
            <a:ext cx="2745196" cy="15841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7" t="17304" r="4517" b="6017"/>
          <a:stretch/>
        </p:blipFill>
        <p:spPr bwMode="auto">
          <a:xfrm>
            <a:off x="2987824" y="3142943"/>
            <a:ext cx="2759958" cy="15954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0" t="17490" r="5641" b="16837"/>
          <a:stretch/>
        </p:blipFill>
        <p:spPr bwMode="auto">
          <a:xfrm>
            <a:off x="5868144" y="3154256"/>
            <a:ext cx="3151414" cy="15841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347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6" y="404664"/>
            <a:ext cx="1542446" cy="360040"/>
          </a:xfrm>
        </p:spPr>
        <p:txBody>
          <a:bodyPr>
            <a:noAutofit/>
          </a:bodyPr>
          <a:lstStyle/>
          <a:p>
            <a:pPr algn="l"/>
            <a:r>
              <a:rPr lang="en-US" sz="2400" b="1" dirty="0" err="1" smtClean="0"/>
              <a:t>Lanjutan</a:t>
            </a:r>
            <a:r>
              <a:rPr lang="en-US" sz="2400" b="1" dirty="0" smtClean="0"/>
              <a:t>…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563888" y="5013175"/>
            <a:ext cx="1903470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err="1" smtClean="0"/>
              <a:t>Halaman</a:t>
            </a:r>
            <a:r>
              <a:rPr lang="en-US" sz="1400" dirty="0" smtClean="0"/>
              <a:t> </a:t>
            </a:r>
            <a:r>
              <a:rPr lang="en-US" sz="1400" dirty="0" err="1" smtClean="0"/>
              <a:t>Tahap</a:t>
            </a:r>
            <a:r>
              <a:rPr lang="en-US" sz="1400" dirty="0" smtClean="0"/>
              <a:t> </a:t>
            </a:r>
            <a:r>
              <a:rPr lang="en-US" sz="1400" dirty="0" err="1" smtClean="0"/>
              <a:t>Analisis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7017147" y="5038686"/>
            <a:ext cx="1155253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Form </a:t>
            </a:r>
            <a:r>
              <a:rPr lang="en-US" sz="1400" dirty="0" err="1" smtClean="0"/>
              <a:t>Analisis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67544" y="5013176"/>
            <a:ext cx="2090765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Form Register </a:t>
            </a:r>
            <a:r>
              <a:rPr lang="en-US" sz="1400" dirty="0" err="1" smtClean="0"/>
              <a:t>Aduan</a:t>
            </a:r>
            <a:r>
              <a:rPr lang="en-US" sz="1400" dirty="0" smtClean="0"/>
              <a:t> </a:t>
            </a:r>
            <a:r>
              <a:rPr lang="en-US" sz="1400" dirty="0" err="1" smtClean="0"/>
              <a:t>Baru</a:t>
            </a:r>
            <a:endParaRPr lang="en-US" sz="1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8" t="19963" r="4757" b="17537"/>
          <a:stretch/>
        </p:blipFill>
        <p:spPr bwMode="auto">
          <a:xfrm>
            <a:off x="2817112" y="3140968"/>
            <a:ext cx="3569640" cy="16842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1" t="17863" r="22203" b="6203"/>
          <a:stretch/>
        </p:blipFill>
        <p:spPr bwMode="auto">
          <a:xfrm>
            <a:off x="6529863" y="3140969"/>
            <a:ext cx="2284721" cy="169380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5" t="17490" r="19686" b="5083"/>
          <a:stretch/>
        </p:blipFill>
        <p:spPr bwMode="auto">
          <a:xfrm>
            <a:off x="323528" y="3140968"/>
            <a:ext cx="2356385" cy="171564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091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6" y="404664"/>
            <a:ext cx="1542446" cy="360040"/>
          </a:xfrm>
        </p:spPr>
        <p:txBody>
          <a:bodyPr>
            <a:noAutofit/>
          </a:bodyPr>
          <a:lstStyle/>
          <a:p>
            <a:pPr algn="l"/>
            <a:r>
              <a:rPr lang="en-US" sz="2400" b="1" dirty="0" err="1" smtClean="0"/>
              <a:t>Lanjutan</a:t>
            </a:r>
            <a:r>
              <a:rPr lang="en-US" sz="2400" b="1" dirty="0" smtClean="0"/>
              <a:t>…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026990" y="5065439"/>
            <a:ext cx="1265090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Form </a:t>
            </a:r>
            <a:r>
              <a:rPr lang="en-US" sz="1400" dirty="0" err="1" smtClean="0"/>
              <a:t>Verifikasi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6588224" y="5038686"/>
            <a:ext cx="1858201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err="1" smtClean="0"/>
              <a:t>Halaman</a:t>
            </a:r>
            <a:r>
              <a:rPr lang="en-US" sz="1400" dirty="0" smtClean="0"/>
              <a:t> </a:t>
            </a:r>
            <a:r>
              <a:rPr lang="en-US" sz="1400" dirty="0" err="1" smtClean="0"/>
              <a:t>Tindak</a:t>
            </a:r>
            <a:r>
              <a:rPr lang="en-US" sz="1400" dirty="0" smtClean="0"/>
              <a:t> </a:t>
            </a:r>
            <a:r>
              <a:rPr lang="en-US" sz="1400" dirty="0" err="1" smtClean="0"/>
              <a:t>Lanjut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14476" y="5065439"/>
            <a:ext cx="2013308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err="1" smtClean="0"/>
              <a:t>Halaman</a:t>
            </a:r>
            <a:r>
              <a:rPr lang="en-US" sz="1400" dirty="0" smtClean="0"/>
              <a:t> </a:t>
            </a:r>
            <a:r>
              <a:rPr lang="en-US" sz="1400" dirty="0" err="1" smtClean="0"/>
              <a:t>Tahap</a:t>
            </a:r>
            <a:r>
              <a:rPr lang="en-US" sz="1400" dirty="0" smtClean="0"/>
              <a:t> </a:t>
            </a:r>
            <a:r>
              <a:rPr lang="en-US" sz="1400" dirty="0" err="1" smtClean="0"/>
              <a:t>Verifikasi</a:t>
            </a:r>
            <a:endParaRPr lang="en-US" sz="1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8" t="21862" r="5073" b="17317"/>
          <a:stretch/>
        </p:blipFill>
        <p:spPr bwMode="auto">
          <a:xfrm>
            <a:off x="107505" y="3501008"/>
            <a:ext cx="3166776" cy="146021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5" t="17677" r="3742" b="6390"/>
          <a:stretch/>
        </p:blipFill>
        <p:spPr bwMode="auto">
          <a:xfrm>
            <a:off x="3419872" y="3501008"/>
            <a:ext cx="2572864" cy="145035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23135" r="5697" b="12500"/>
          <a:stretch/>
        </p:blipFill>
        <p:spPr bwMode="auto">
          <a:xfrm>
            <a:off x="6109422" y="3501008"/>
            <a:ext cx="2927074" cy="143829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461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6" y="404664"/>
            <a:ext cx="1542446" cy="360040"/>
          </a:xfrm>
        </p:spPr>
        <p:txBody>
          <a:bodyPr>
            <a:noAutofit/>
          </a:bodyPr>
          <a:lstStyle/>
          <a:p>
            <a:pPr algn="l"/>
            <a:r>
              <a:rPr lang="en-US" sz="2400" b="1" dirty="0" err="1" smtClean="0"/>
              <a:t>Lanjutan</a:t>
            </a:r>
            <a:r>
              <a:rPr lang="en-US" sz="2400" b="1" dirty="0" smtClean="0"/>
              <a:t>…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987824" y="5013175"/>
            <a:ext cx="1712200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err="1" smtClean="0"/>
              <a:t>Tampilan</a:t>
            </a:r>
            <a:r>
              <a:rPr lang="en-US" sz="1400" dirty="0" smtClean="0"/>
              <a:t> </a:t>
            </a:r>
            <a:r>
              <a:rPr lang="en-US" sz="1400" dirty="0" err="1" smtClean="0"/>
              <a:t>Surat</a:t>
            </a:r>
            <a:r>
              <a:rPr lang="en-US" sz="1400" dirty="0" smtClean="0"/>
              <a:t> </a:t>
            </a:r>
            <a:r>
              <a:rPr lang="en-US" sz="1400" dirty="0" err="1" smtClean="0"/>
              <a:t>Dinas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6372200" y="5038686"/>
            <a:ext cx="1750159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err="1" smtClean="0"/>
              <a:t>Halaman</a:t>
            </a:r>
            <a:r>
              <a:rPr lang="en-US" sz="1400" dirty="0" smtClean="0"/>
              <a:t> </a:t>
            </a:r>
            <a:r>
              <a:rPr lang="en-US" sz="1400" dirty="0" err="1" smtClean="0"/>
              <a:t>Unduh</a:t>
            </a:r>
            <a:r>
              <a:rPr lang="en-US" sz="1400" dirty="0" smtClean="0"/>
              <a:t> Data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67544" y="5013176"/>
            <a:ext cx="1586460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Form </a:t>
            </a:r>
            <a:r>
              <a:rPr lang="en-US" sz="1400" dirty="0" err="1" smtClean="0"/>
              <a:t>Tindak</a:t>
            </a:r>
            <a:r>
              <a:rPr lang="en-US" sz="1400" dirty="0" smtClean="0"/>
              <a:t> </a:t>
            </a:r>
            <a:r>
              <a:rPr lang="en-US" sz="1400" dirty="0" err="1" smtClean="0"/>
              <a:t>Lanjut</a:t>
            </a:r>
            <a:endParaRPr lang="en-US" sz="1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4" t="17537" r="26561" b="6250"/>
          <a:stretch/>
        </p:blipFill>
        <p:spPr bwMode="auto">
          <a:xfrm>
            <a:off x="107504" y="2924943"/>
            <a:ext cx="2419459" cy="193360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C:\Users\OK\Downloads\WhatsApp Image 2019-03-23 at 13.55.34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1" t="9895" r="20671" b="8599"/>
          <a:stretch/>
        </p:blipFill>
        <p:spPr bwMode="auto">
          <a:xfrm>
            <a:off x="2627784" y="2924943"/>
            <a:ext cx="2453645" cy="193360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9" t="33909" r="34683" b="25892"/>
          <a:stretch/>
        </p:blipFill>
        <p:spPr bwMode="auto">
          <a:xfrm>
            <a:off x="5239388" y="2924943"/>
            <a:ext cx="3869116" cy="198529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324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6" y="404664"/>
            <a:ext cx="1542446" cy="360040"/>
          </a:xfrm>
        </p:spPr>
        <p:txBody>
          <a:bodyPr>
            <a:noAutofit/>
          </a:bodyPr>
          <a:lstStyle/>
          <a:p>
            <a:pPr algn="l"/>
            <a:r>
              <a:rPr lang="en-US" sz="2400" b="1" dirty="0" err="1" smtClean="0"/>
              <a:t>Lanjutan</a:t>
            </a:r>
            <a:r>
              <a:rPr lang="en-US" sz="2400" b="1" dirty="0" smtClean="0"/>
              <a:t>…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635896" y="5013175"/>
            <a:ext cx="1456424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err="1" smtClean="0"/>
              <a:t>Halaman</a:t>
            </a:r>
            <a:r>
              <a:rPr lang="en-US" sz="1400" dirty="0" smtClean="0"/>
              <a:t> </a:t>
            </a:r>
            <a:r>
              <a:rPr lang="en-US" sz="1400" dirty="0" err="1" smtClean="0"/>
              <a:t>Statistik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6588224" y="5038686"/>
            <a:ext cx="2056525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err="1" smtClean="0"/>
              <a:t>Halaman</a:t>
            </a:r>
            <a:r>
              <a:rPr lang="en-US" sz="1400" dirty="0" smtClean="0"/>
              <a:t> </a:t>
            </a:r>
            <a:r>
              <a:rPr lang="en-US" sz="1400" dirty="0" err="1" smtClean="0"/>
              <a:t>Peta</a:t>
            </a:r>
            <a:r>
              <a:rPr lang="en-US" sz="1400" dirty="0" smtClean="0"/>
              <a:t> </a:t>
            </a:r>
            <a:r>
              <a:rPr lang="en-US" sz="1400" dirty="0" err="1" smtClean="0"/>
              <a:t>pengaduan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67544" y="5013176"/>
            <a:ext cx="1452001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err="1" smtClean="0"/>
              <a:t>Hasil</a:t>
            </a:r>
            <a:r>
              <a:rPr lang="en-US" sz="1400" dirty="0" smtClean="0"/>
              <a:t> </a:t>
            </a:r>
            <a:r>
              <a:rPr lang="en-US" sz="1400" dirty="0" err="1" smtClean="0"/>
              <a:t>Unduh</a:t>
            </a:r>
            <a:r>
              <a:rPr lang="en-US" sz="1400" dirty="0" smtClean="0"/>
              <a:t> Data</a:t>
            </a:r>
            <a:endParaRPr lang="en-US" sz="1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81" b="6250"/>
          <a:stretch/>
        </p:blipFill>
        <p:spPr bwMode="auto">
          <a:xfrm>
            <a:off x="71634" y="3212976"/>
            <a:ext cx="2772174" cy="161420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3" t="18797" r="2064" b="7323"/>
          <a:stretch/>
        </p:blipFill>
        <p:spPr bwMode="auto">
          <a:xfrm>
            <a:off x="2987824" y="3212976"/>
            <a:ext cx="3088774" cy="161421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6" t="17677" r="3008" b="5270"/>
          <a:stretch/>
        </p:blipFill>
        <p:spPr bwMode="auto">
          <a:xfrm>
            <a:off x="6156176" y="3212976"/>
            <a:ext cx="2888381" cy="161421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072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6" y="404664"/>
            <a:ext cx="1542446" cy="360040"/>
          </a:xfrm>
        </p:spPr>
        <p:txBody>
          <a:bodyPr>
            <a:noAutofit/>
          </a:bodyPr>
          <a:lstStyle/>
          <a:p>
            <a:pPr algn="l"/>
            <a:r>
              <a:rPr lang="en-US" sz="2400" b="1" dirty="0" err="1" smtClean="0"/>
              <a:t>Lanjutan</a:t>
            </a:r>
            <a:r>
              <a:rPr lang="en-US" sz="2400" b="1" dirty="0" smtClean="0"/>
              <a:t>…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635896" y="5013175"/>
            <a:ext cx="1931747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err="1" smtClean="0"/>
              <a:t>Halaman</a:t>
            </a:r>
            <a:r>
              <a:rPr lang="en-US" sz="1400" dirty="0" smtClean="0"/>
              <a:t> </a:t>
            </a:r>
            <a:r>
              <a:rPr lang="en-US" sz="1400" dirty="0" err="1" smtClean="0"/>
              <a:t>Tambah</a:t>
            </a:r>
            <a:r>
              <a:rPr lang="en-US" sz="1400" dirty="0" smtClean="0"/>
              <a:t> </a:t>
            </a:r>
            <a:r>
              <a:rPr lang="en-US" sz="1400" dirty="0" err="1" smtClean="0"/>
              <a:t>Berita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6588224" y="5038686"/>
            <a:ext cx="1887504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err="1" smtClean="0"/>
              <a:t>Halaman</a:t>
            </a:r>
            <a:r>
              <a:rPr lang="en-US" sz="1400" dirty="0" smtClean="0"/>
              <a:t> Data </a:t>
            </a:r>
            <a:r>
              <a:rPr lang="en-US" sz="1400" dirty="0" err="1" smtClean="0"/>
              <a:t>Pengadu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67544" y="5013176"/>
            <a:ext cx="1836850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err="1" smtClean="0"/>
              <a:t>Halaman</a:t>
            </a:r>
            <a:r>
              <a:rPr lang="en-US" sz="1400" dirty="0" smtClean="0"/>
              <a:t> </a:t>
            </a:r>
            <a:r>
              <a:rPr lang="en-US" sz="1400" dirty="0" err="1" smtClean="0"/>
              <a:t>Berita</a:t>
            </a:r>
            <a:r>
              <a:rPr lang="en-US" sz="1400" dirty="0" smtClean="0"/>
              <a:t> </a:t>
            </a:r>
            <a:r>
              <a:rPr lang="en-US" sz="1400" dirty="0" err="1" smtClean="0"/>
              <a:t>Terkini</a:t>
            </a:r>
            <a:endParaRPr lang="en-US" sz="1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0" t="17725" r="3183" b="6249"/>
          <a:stretch/>
        </p:blipFill>
        <p:spPr bwMode="auto">
          <a:xfrm>
            <a:off x="160960" y="3306136"/>
            <a:ext cx="2826864" cy="156302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6" t="17490" r="3113" b="5457"/>
          <a:stretch/>
        </p:blipFill>
        <p:spPr bwMode="auto">
          <a:xfrm>
            <a:off x="3226724" y="3306136"/>
            <a:ext cx="2785436" cy="156302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6" t="17490" r="3218" b="5457"/>
          <a:stretch/>
        </p:blipFill>
        <p:spPr bwMode="auto">
          <a:xfrm>
            <a:off x="6175267" y="3306136"/>
            <a:ext cx="2789221" cy="156302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888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8654"/>
            <a:ext cx="8229600" cy="1642194"/>
          </a:xfrm>
        </p:spPr>
        <p:txBody>
          <a:bodyPr/>
          <a:lstStyle/>
          <a:p>
            <a:r>
              <a:rPr lang="en-US" b="1" dirty="0" smtClean="0"/>
              <a:t>AKSES USER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8948043"/>
              </p:ext>
            </p:extLst>
          </p:nvPr>
        </p:nvGraphicFramePr>
        <p:xfrm>
          <a:off x="179512" y="2204864"/>
          <a:ext cx="8856984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8492"/>
                <a:gridCol w="4428492"/>
              </a:tblGrid>
              <a:tr h="18021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PENGADU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ADMIN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 smtClean="0"/>
                        <a:t>Melaporkan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pengaduan</a:t>
                      </a:r>
                      <a:r>
                        <a:rPr lang="en-US" sz="2000" dirty="0" smtClean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 smtClean="0"/>
                        <a:t>Mendapatkan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informasi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Riwayat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Pengaduan</a:t>
                      </a:r>
                      <a:endParaRPr lang="en-US" sz="20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 smtClean="0"/>
                        <a:t>Mendapatkan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Informasi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Statistik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Pengaduan</a:t>
                      </a:r>
                      <a:endParaRPr lang="en-US" sz="20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 smtClean="0"/>
                        <a:t>Mendapatkan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informasi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Berita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Terkini</a:t>
                      </a:r>
                      <a:endParaRPr lang="en-US" sz="20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 err="1" smtClean="0"/>
                        <a:t>Mendapatkan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informasi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panduan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penggunaan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aplikasi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 smtClean="0"/>
                        <a:t>Menerima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laporan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pengaduan</a:t>
                      </a:r>
                      <a:endParaRPr lang="en-US" sz="20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 smtClean="0"/>
                        <a:t>Melakukan</a:t>
                      </a:r>
                      <a:r>
                        <a:rPr lang="en-US" sz="2000" dirty="0" smtClean="0"/>
                        <a:t> register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pengaduan</a:t>
                      </a:r>
                      <a:endParaRPr lang="en-US" sz="20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 err="1" smtClean="0"/>
                        <a:t>Melakukan</a:t>
                      </a:r>
                      <a:r>
                        <a:rPr lang="en-US" sz="2000" baseline="0" dirty="0" smtClean="0"/>
                        <a:t> update data </a:t>
                      </a:r>
                      <a:r>
                        <a:rPr lang="en-US" sz="2000" baseline="0" dirty="0" err="1" smtClean="0"/>
                        <a:t>Penanganan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Pengaduan</a:t>
                      </a:r>
                      <a:endParaRPr lang="en-US" sz="20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 err="1" smtClean="0"/>
                        <a:t>Mendapatkan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informasi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statistik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grafik</a:t>
                      </a:r>
                      <a:r>
                        <a:rPr lang="en-US" sz="2000" baseline="0" dirty="0" smtClean="0"/>
                        <a:t> (</a:t>
                      </a:r>
                      <a:r>
                        <a:rPr lang="en-US" sz="2000" baseline="0" dirty="0" err="1" smtClean="0"/>
                        <a:t>sesuai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kebutuhan</a:t>
                      </a:r>
                      <a:r>
                        <a:rPr lang="en-US" sz="2000" baseline="0" dirty="0" smtClean="0"/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 err="1" smtClean="0"/>
                        <a:t>Mendapatkan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analisis</a:t>
                      </a:r>
                      <a:r>
                        <a:rPr lang="en-US" sz="2000" baseline="0" dirty="0" smtClean="0"/>
                        <a:t> data </a:t>
                      </a:r>
                      <a:r>
                        <a:rPr lang="en-US" sz="2000" baseline="0" dirty="0" err="1" smtClean="0"/>
                        <a:t>spasial</a:t>
                      </a:r>
                      <a:r>
                        <a:rPr lang="en-US" sz="2000" baseline="0" dirty="0" smtClean="0"/>
                        <a:t> (</a:t>
                      </a:r>
                      <a:r>
                        <a:rPr lang="en-US" sz="2000" baseline="0" dirty="0" err="1" smtClean="0"/>
                        <a:t>jika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ada</a:t>
                      </a:r>
                      <a:r>
                        <a:rPr lang="en-US" sz="2000" baseline="0" dirty="0" smtClean="0"/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 err="1" smtClean="0"/>
                        <a:t>Mendapatkan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informasi</a:t>
                      </a:r>
                      <a:r>
                        <a:rPr lang="en-US" sz="2000" baseline="0" dirty="0" smtClean="0"/>
                        <a:t> data </a:t>
                      </a:r>
                      <a:r>
                        <a:rPr lang="en-US" sz="2000" baseline="0" dirty="0" err="1" smtClean="0"/>
                        <a:t>pengadu</a:t>
                      </a:r>
                      <a:endParaRPr lang="en-US" sz="20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 err="1" smtClean="0"/>
                        <a:t>Memberikan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informasi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berita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terkini</a:t>
                      </a:r>
                      <a:endParaRPr lang="en-US" sz="20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 err="1" smtClean="0"/>
                        <a:t>Mendapatkan</a:t>
                      </a:r>
                      <a:r>
                        <a:rPr lang="en-US" sz="2000" baseline="0" dirty="0" smtClean="0"/>
                        <a:t> data </a:t>
                      </a:r>
                      <a:r>
                        <a:rPr lang="en-US" sz="2000" baseline="0" dirty="0" err="1" smtClean="0"/>
                        <a:t>pengaduan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secara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keseluruhan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555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98" y="1565498"/>
            <a:ext cx="241935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8654"/>
            <a:ext cx="8229600" cy="1066130"/>
          </a:xfrm>
        </p:spPr>
        <p:txBody>
          <a:bodyPr/>
          <a:lstStyle/>
          <a:p>
            <a:r>
              <a:rPr lang="en-US" b="1" dirty="0" err="1" smtClean="0"/>
              <a:t>Pelatihan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Uji</a:t>
            </a:r>
            <a:r>
              <a:rPr lang="en-US" b="1" dirty="0" smtClean="0"/>
              <a:t> </a:t>
            </a:r>
            <a:r>
              <a:rPr lang="en-US" b="1" dirty="0" err="1" smtClean="0"/>
              <a:t>Coba</a:t>
            </a:r>
            <a:r>
              <a:rPr lang="en-US" b="1" dirty="0" smtClean="0"/>
              <a:t> </a:t>
            </a:r>
            <a:r>
              <a:rPr lang="en-US" b="1" dirty="0" err="1" smtClean="0"/>
              <a:t>Sistem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283968" y="4050102"/>
            <a:ext cx="468052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hlinkClick r:id="rId3"/>
              </a:rPr>
              <a:t>https</a:t>
            </a:r>
            <a:r>
              <a:rPr lang="en-US" sz="2800" dirty="0" smtClean="0">
                <a:hlinkClick r:id="rId3"/>
              </a:rPr>
              <a:t>://pengaduanbrg.id</a:t>
            </a:r>
            <a:r>
              <a:rPr lang="en-US" sz="2800" dirty="0" smtClean="0"/>
              <a:t> </a:t>
            </a:r>
          </a:p>
          <a:p>
            <a:pPr algn="ctr"/>
            <a:endParaRPr lang="en-US" sz="2800" dirty="0" smtClean="0"/>
          </a:p>
          <a:p>
            <a:endParaRPr lang="en-US" sz="1200" dirty="0"/>
          </a:p>
        </p:txBody>
      </p:sp>
      <p:pic>
        <p:nvPicPr>
          <p:cNvPr id="7" name="Picture 4" descr="Gambar terkai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253541">
            <a:off x="5960768" y="4582180"/>
            <a:ext cx="764323" cy="76432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583342" y="5362727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Gilroy ExtraBold" pitchFamily="50" charset="0"/>
              </a:rPr>
              <a:t>Untuk</a:t>
            </a:r>
            <a:r>
              <a:rPr lang="en-US" dirty="0" smtClean="0">
                <a:latin typeface="Gilroy ExtraBold" pitchFamily="50" charset="0"/>
              </a:rPr>
              <a:t> admin, </a:t>
            </a:r>
            <a:r>
              <a:rPr lang="en-US" dirty="0" err="1" smtClean="0">
                <a:latin typeface="Gilroy ExtraBold" pitchFamily="50" charset="0"/>
              </a:rPr>
              <a:t>ayo</a:t>
            </a:r>
            <a:r>
              <a:rPr lang="en-US" dirty="0" smtClean="0">
                <a:latin typeface="Gilroy ExtraBold" pitchFamily="50" charset="0"/>
              </a:rPr>
              <a:t> </a:t>
            </a:r>
            <a:r>
              <a:rPr lang="en-US" dirty="0" err="1" smtClean="0">
                <a:latin typeface="Gilroy ExtraBold" pitchFamily="50" charset="0"/>
              </a:rPr>
              <a:t>klik</a:t>
            </a:r>
            <a:endParaRPr lang="en-US" dirty="0">
              <a:latin typeface="Gilroy ExtraBold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43808" y="2622907"/>
            <a:ext cx="4559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Gilroy ExtraBold" pitchFamily="50" charset="0"/>
              </a:rPr>
              <a:t>Untuk</a:t>
            </a:r>
            <a:r>
              <a:rPr lang="en-US" dirty="0" smtClean="0">
                <a:latin typeface="Gilroy ExtraBold" pitchFamily="50" charset="0"/>
              </a:rPr>
              <a:t> </a:t>
            </a:r>
            <a:r>
              <a:rPr lang="en-US" dirty="0" err="1" smtClean="0">
                <a:latin typeface="Gilroy ExtraBold" pitchFamily="50" charset="0"/>
              </a:rPr>
              <a:t>pengadu</a:t>
            </a:r>
            <a:r>
              <a:rPr lang="en-US" dirty="0" smtClean="0">
                <a:latin typeface="Gilroy ExtraBold" pitchFamily="50" charset="0"/>
              </a:rPr>
              <a:t>, </a:t>
            </a:r>
            <a:r>
              <a:rPr lang="en-US" dirty="0" err="1" smtClean="0">
                <a:latin typeface="Gilroy ExtraBold" pitchFamily="50" charset="0"/>
              </a:rPr>
              <a:t>ayo</a:t>
            </a:r>
            <a:r>
              <a:rPr lang="en-US" dirty="0" smtClean="0">
                <a:latin typeface="Gilroy ExtraBold" pitchFamily="50" charset="0"/>
              </a:rPr>
              <a:t> </a:t>
            </a:r>
            <a:r>
              <a:rPr lang="en-US" dirty="0" err="1" smtClean="0">
                <a:latin typeface="Gilroy ExtraBold" pitchFamily="50" charset="0"/>
              </a:rPr>
              <a:t>Unduh</a:t>
            </a:r>
            <a:r>
              <a:rPr lang="en-US" dirty="0" smtClean="0">
                <a:latin typeface="Gilroy ExtraBold" pitchFamily="50" charset="0"/>
              </a:rPr>
              <a:t> di Play Store</a:t>
            </a:r>
            <a:endParaRPr lang="en-US" dirty="0">
              <a:latin typeface="Gilroy ExtraBold" pitchFamily="50" charset="0"/>
            </a:endParaRPr>
          </a:p>
        </p:txBody>
      </p:sp>
      <p:pic>
        <p:nvPicPr>
          <p:cNvPr id="10" name="Picture 4" descr="Gambar terkai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253541">
            <a:off x="2177759" y="2339641"/>
            <a:ext cx="764323" cy="76432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10100" y="5732059"/>
            <a:ext cx="2395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Gilroy ExtraBold" pitchFamily="50" charset="0"/>
              </a:rPr>
              <a:t>Jangan</a:t>
            </a:r>
            <a:r>
              <a:rPr lang="en-US" dirty="0" smtClean="0">
                <a:latin typeface="Gilroy ExtraBold" pitchFamily="50" charset="0"/>
              </a:rPr>
              <a:t> </a:t>
            </a:r>
            <a:r>
              <a:rPr lang="en-US" dirty="0" err="1" smtClean="0">
                <a:latin typeface="Gilroy ExtraBold" pitchFamily="50" charset="0"/>
              </a:rPr>
              <a:t>lupa</a:t>
            </a:r>
            <a:r>
              <a:rPr lang="en-US" dirty="0" smtClean="0">
                <a:latin typeface="Gilroy ExtraBold" pitchFamily="50" charset="0"/>
              </a:rPr>
              <a:t> rate </a:t>
            </a:r>
            <a:r>
              <a:rPr lang="en-US" dirty="0" err="1" smtClean="0">
                <a:latin typeface="Gilroy ExtraBold" pitchFamily="50" charset="0"/>
              </a:rPr>
              <a:t>ya</a:t>
            </a:r>
            <a:endParaRPr lang="en-US" dirty="0">
              <a:latin typeface="Gilroy Extra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08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98984"/>
          </a:xfrm>
        </p:spPr>
        <p:txBody>
          <a:bodyPr>
            <a:noAutofit/>
          </a:bodyPr>
          <a:lstStyle/>
          <a:p>
            <a:r>
              <a:rPr lang="en-US" sz="3200" b="1" i="1" dirty="0" smtClean="0">
                <a:latin typeface="Tw Cen MT" panose="020B0602020104020603" pitchFamily="34" charset="0"/>
              </a:rPr>
              <a:t>PERSIAPAN PEMBANGUNAN</a:t>
            </a:r>
            <a:br>
              <a:rPr lang="en-US" sz="3200" b="1" i="1" dirty="0" smtClean="0">
                <a:latin typeface="Tw Cen MT" panose="020B0602020104020603" pitchFamily="34" charset="0"/>
              </a:rPr>
            </a:br>
            <a:r>
              <a:rPr lang="en-US" sz="3200" b="1" i="1" dirty="0" smtClean="0">
                <a:latin typeface="Tw Cen MT" panose="020B0602020104020603" pitchFamily="34" charset="0"/>
              </a:rPr>
              <a:t>SISTEM PENGADUAN ONLINE</a:t>
            </a:r>
            <a:r>
              <a:rPr lang="en-US" sz="3200" b="1" i="1" dirty="0">
                <a:latin typeface="Tw Cen MT" panose="020B0602020104020603" pitchFamily="34" charset="0"/>
              </a:rPr>
              <a:t> </a:t>
            </a:r>
            <a:r>
              <a:rPr lang="en-US" sz="3200" b="1" i="1" dirty="0" smtClean="0">
                <a:latin typeface="Tw Cen MT" panose="020B0602020104020603" pitchFamily="34" charset="0"/>
              </a:rPr>
              <a:t>- BRG</a:t>
            </a:r>
            <a:endParaRPr lang="en-US" sz="2800" b="1" i="1" dirty="0">
              <a:latin typeface="Tw Cen MT" panose="020B06020201040206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816424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 err="1" smtClean="0">
                <a:latin typeface="Tw Cen MT" panose="020B0602020104020603" pitchFamily="34" charset="0"/>
              </a:rPr>
              <a:t>Pemantapan</a:t>
            </a:r>
            <a:r>
              <a:rPr lang="en-US" sz="2800" dirty="0" smtClean="0">
                <a:latin typeface="Tw Cen MT" panose="020B0602020104020603" pitchFamily="34" charset="0"/>
              </a:rPr>
              <a:t> </a:t>
            </a:r>
            <a:r>
              <a:rPr lang="en-US" sz="2800" dirty="0" err="1" smtClean="0">
                <a:latin typeface="Tw Cen MT" panose="020B0602020104020603" pitchFamily="34" charset="0"/>
              </a:rPr>
              <a:t>alur</a:t>
            </a:r>
            <a:r>
              <a:rPr lang="en-US" sz="2800" dirty="0" smtClean="0">
                <a:latin typeface="Tw Cen MT" panose="020B0602020104020603" pitchFamily="34" charset="0"/>
              </a:rPr>
              <a:t> </a:t>
            </a:r>
            <a:r>
              <a:rPr lang="en-US" sz="2800" dirty="0" err="1" smtClean="0">
                <a:latin typeface="Tw Cen MT" panose="020B0602020104020603" pitchFamily="34" charset="0"/>
              </a:rPr>
              <a:t>kerja</a:t>
            </a:r>
            <a:r>
              <a:rPr lang="en-US" sz="2800" dirty="0" smtClean="0">
                <a:latin typeface="Tw Cen MT" panose="020B0602020104020603" pitchFamily="34" charset="0"/>
              </a:rPr>
              <a:t> </a:t>
            </a:r>
            <a:r>
              <a:rPr lang="en-US" sz="2800" dirty="0" err="1" smtClean="0">
                <a:latin typeface="Tw Cen MT" panose="020B0602020104020603" pitchFamily="34" charset="0"/>
              </a:rPr>
              <a:t>sistem</a:t>
            </a:r>
            <a:endParaRPr lang="en-US" sz="2800" dirty="0" smtClean="0">
              <a:latin typeface="Tw Cen MT" panose="020B0602020104020603" pitchFamily="34" charset="0"/>
            </a:endParaRPr>
          </a:p>
          <a:p>
            <a:r>
              <a:rPr lang="en-US" sz="2800" dirty="0" err="1" smtClean="0">
                <a:latin typeface="Tw Cen MT" panose="020B0602020104020603" pitchFamily="34" charset="0"/>
              </a:rPr>
              <a:t>Pemantapan</a:t>
            </a:r>
            <a:r>
              <a:rPr lang="en-US" sz="2800" dirty="0" smtClean="0">
                <a:latin typeface="Tw Cen MT" panose="020B0602020104020603" pitchFamily="34" charset="0"/>
              </a:rPr>
              <a:t> </a:t>
            </a:r>
            <a:r>
              <a:rPr lang="en-US" sz="2800" dirty="0" err="1" smtClean="0">
                <a:latin typeface="Tw Cen MT" panose="020B0602020104020603" pitchFamily="34" charset="0"/>
              </a:rPr>
              <a:t>konten</a:t>
            </a:r>
            <a:r>
              <a:rPr lang="en-US" sz="2800" dirty="0" smtClean="0">
                <a:latin typeface="Tw Cen MT" panose="020B0602020104020603" pitchFamily="34" charset="0"/>
              </a:rPr>
              <a:t> di </a:t>
            </a:r>
            <a:r>
              <a:rPr lang="en-US" sz="2800" dirty="0" err="1" smtClean="0">
                <a:latin typeface="Tw Cen MT" panose="020B0602020104020603" pitchFamily="34" charset="0"/>
              </a:rPr>
              <a:t>aplikasi</a:t>
            </a:r>
            <a:r>
              <a:rPr lang="en-US" sz="2800" dirty="0" smtClean="0">
                <a:latin typeface="Tw Cen MT" panose="020B0602020104020603" pitchFamily="34" charset="0"/>
              </a:rPr>
              <a:t> web (admin) </a:t>
            </a:r>
            <a:r>
              <a:rPr lang="en-US" sz="2800" dirty="0" err="1" smtClean="0">
                <a:latin typeface="Tw Cen MT" panose="020B0602020104020603" pitchFamily="34" charset="0"/>
              </a:rPr>
              <a:t>dan</a:t>
            </a:r>
            <a:r>
              <a:rPr lang="en-US" sz="2800" dirty="0" smtClean="0">
                <a:latin typeface="Tw Cen MT" panose="020B0602020104020603" pitchFamily="34" charset="0"/>
              </a:rPr>
              <a:t> mobile (user)</a:t>
            </a:r>
          </a:p>
          <a:p>
            <a:r>
              <a:rPr lang="en-US" sz="2800" dirty="0" err="1" smtClean="0">
                <a:latin typeface="Tw Cen MT" panose="020B0602020104020603" pitchFamily="34" charset="0"/>
              </a:rPr>
              <a:t>Pemantapan</a:t>
            </a:r>
            <a:r>
              <a:rPr lang="en-US" sz="2800" dirty="0" smtClean="0">
                <a:latin typeface="Tw Cen MT" panose="020B0602020104020603" pitchFamily="34" charset="0"/>
              </a:rPr>
              <a:t> </a:t>
            </a:r>
            <a:r>
              <a:rPr lang="en-US" sz="2800" dirty="0" err="1" smtClean="0">
                <a:latin typeface="Tw Cen MT" panose="020B0602020104020603" pitchFamily="34" charset="0"/>
              </a:rPr>
              <a:t>penamaan</a:t>
            </a:r>
            <a:r>
              <a:rPr lang="en-US" sz="2800" dirty="0" smtClean="0">
                <a:latin typeface="Tw Cen MT" panose="020B0602020104020603" pitchFamily="34" charset="0"/>
              </a:rPr>
              <a:t> </a:t>
            </a:r>
            <a:r>
              <a:rPr lang="en-US" sz="2800" dirty="0">
                <a:latin typeface="Tw Cen MT" panose="020B0602020104020603" pitchFamily="34" charset="0"/>
              </a:rPr>
              <a:t>domain </a:t>
            </a:r>
            <a:r>
              <a:rPr lang="en-US" sz="2800" dirty="0" err="1" smtClean="0">
                <a:latin typeface="Tw Cen MT" panose="020B0602020104020603" pitchFamily="34" charset="0"/>
              </a:rPr>
              <a:t>situs</a:t>
            </a:r>
            <a:r>
              <a:rPr lang="en-US" sz="2800" dirty="0" smtClean="0">
                <a:latin typeface="Tw Cen MT" panose="020B0602020104020603" pitchFamily="34" charset="0"/>
              </a:rPr>
              <a:t> </a:t>
            </a:r>
            <a:r>
              <a:rPr lang="en-US" sz="2800" dirty="0" err="1" smtClean="0">
                <a:latin typeface="Tw Cen MT" panose="020B0602020104020603" pitchFamily="34" charset="0"/>
              </a:rPr>
              <a:t>pengaduan</a:t>
            </a:r>
            <a:r>
              <a:rPr lang="en-US" sz="2800" dirty="0" smtClean="0">
                <a:latin typeface="Tw Cen MT" panose="020B0602020104020603" pitchFamily="34" charset="0"/>
              </a:rPr>
              <a:t> online</a:t>
            </a:r>
            <a:endParaRPr lang="en-US" sz="2800" dirty="0">
              <a:latin typeface="Tw Cen MT" panose="020B0602020104020603" pitchFamily="34" charset="0"/>
            </a:endParaRPr>
          </a:p>
          <a:p>
            <a:r>
              <a:rPr lang="en-US" sz="2800" dirty="0" err="1">
                <a:latin typeface="Tw Cen MT" panose="020B0602020104020603" pitchFamily="34" charset="0"/>
              </a:rPr>
              <a:t>Pengumpulan</a:t>
            </a:r>
            <a:r>
              <a:rPr lang="en-US" sz="2800" dirty="0">
                <a:latin typeface="Tw Cen MT" panose="020B0602020104020603" pitchFamily="34" charset="0"/>
              </a:rPr>
              <a:t> data </a:t>
            </a:r>
            <a:r>
              <a:rPr lang="en-US" sz="2800" dirty="0" smtClean="0">
                <a:latin typeface="Tw Cen MT" panose="020B0602020104020603" pitchFamily="34" charset="0"/>
              </a:rPr>
              <a:t>user, data </a:t>
            </a:r>
            <a:r>
              <a:rPr lang="en-US" sz="2800" dirty="0" err="1" smtClean="0">
                <a:latin typeface="Tw Cen MT" panose="020B0602020104020603" pitchFamily="34" charset="0"/>
              </a:rPr>
              <a:t>indikator</a:t>
            </a:r>
            <a:r>
              <a:rPr lang="en-US" sz="2800" dirty="0" smtClean="0">
                <a:latin typeface="Tw Cen MT" panose="020B0602020104020603" pitchFamily="34" charset="0"/>
              </a:rPr>
              <a:t> proses </a:t>
            </a:r>
            <a:r>
              <a:rPr lang="en-US" sz="2800" dirty="0" err="1" smtClean="0">
                <a:latin typeface="Tw Cen MT" panose="020B0602020104020603" pitchFamily="34" charset="0"/>
              </a:rPr>
              <a:t>pengaduan</a:t>
            </a:r>
            <a:r>
              <a:rPr lang="en-US" sz="2800" dirty="0" smtClean="0">
                <a:latin typeface="Tw Cen MT" panose="020B0602020104020603" pitchFamily="34" charset="0"/>
              </a:rPr>
              <a:t>, data form </a:t>
            </a:r>
            <a:r>
              <a:rPr lang="en-US" sz="2800" dirty="0" err="1" smtClean="0">
                <a:latin typeface="Tw Cen MT" panose="020B0602020104020603" pitchFamily="34" charset="0"/>
              </a:rPr>
              <a:t>pengaduan</a:t>
            </a:r>
            <a:endParaRPr lang="en-US" sz="2800" dirty="0">
              <a:latin typeface="Tw Cen MT" panose="020B0602020104020603" pitchFamily="34" charset="0"/>
            </a:endParaRPr>
          </a:p>
          <a:p>
            <a:r>
              <a:rPr lang="en-US" sz="2800" dirty="0" err="1">
                <a:latin typeface="Tw Cen MT" panose="020B0602020104020603" pitchFamily="34" charset="0"/>
              </a:rPr>
              <a:t>Pengumpulan</a:t>
            </a:r>
            <a:r>
              <a:rPr lang="en-US" sz="2800" dirty="0">
                <a:latin typeface="Tw Cen MT" panose="020B0602020104020603" pitchFamily="34" charset="0"/>
              </a:rPr>
              <a:t> data file .KML </a:t>
            </a:r>
            <a:r>
              <a:rPr lang="en-US" sz="2800" dirty="0" err="1">
                <a:latin typeface="Tw Cen MT" panose="020B0602020104020603" pitchFamily="34" charset="0"/>
              </a:rPr>
              <a:t>atau</a:t>
            </a:r>
            <a:r>
              <a:rPr lang="en-US" sz="2800" dirty="0">
                <a:latin typeface="Tw Cen MT" panose="020B0602020104020603" pitchFamily="34" charset="0"/>
              </a:rPr>
              <a:t> .KMZ </a:t>
            </a:r>
            <a:r>
              <a:rPr lang="en-US" sz="2800" dirty="0" err="1">
                <a:latin typeface="Tw Cen MT" panose="020B0602020104020603" pitchFamily="34" charset="0"/>
              </a:rPr>
              <a:t>untuk</a:t>
            </a:r>
            <a:r>
              <a:rPr lang="en-US" sz="2800" dirty="0">
                <a:latin typeface="Tw Cen MT" panose="020B0602020104020603" pitchFamily="34" charset="0"/>
              </a:rPr>
              <a:t> </a:t>
            </a:r>
            <a:r>
              <a:rPr lang="en-US" sz="2800" dirty="0" err="1">
                <a:latin typeface="Tw Cen MT" panose="020B0602020104020603" pitchFamily="34" charset="0"/>
              </a:rPr>
              <a:t>pemetaan</a:t>
            </a:r>
            <a:r>
              <a:rPr lang="en-US" sz="2800" dirty="0">
                <a:latin typeface="Tw Cen MT" panose="020B0602020104020603" pitchFamily="34" charset="0"/>
              </a:rPr>
              <a:t> </a:t>
            </a:r>
            <a:r>
              <a:rPr lang="en-US" sz="2800" dirty="0" err="1" smtClean="0">
                <a:latin typeface="Tw Cen MT" panose="020B0602020104020603" pitchFamily="34" charset="0"/>
              </a:rPr>
              <a:t>lokasi</a:t>
            </a:r>
            <a:r>
              <a:rPr lang="en-US" sz="2800" dirty="0" smtClean="0">
                <a:latin typeface="Tw Cen MT" panose="020B0602020104020603" pitchFamily="34" charset="0"/>
              </a:rPr>
              <a:t> (</a:t>
            </a:r>
            <a:r>
              <a:rPr lang="en-US" sz="2800" dirty="0" err="1" smtClean="0">
                <a:latin typeface="Tw Cen MT" panose="020B0602020104020603" pitchFamily="34" charset="0"/>
              </a:rPr>
              <a:t>apabila</a:t>
            </a:r>
            <a:r>
              <a:rPr lang="en-US" sz="2800" dirty="0" smtClean="0">
                <a:latin typeface="Tw Cen MT" panose="020B0602020104020603" pitchFamily="34" charset="0"/>
              </a:rPr>
              <a:t> </a:t>
            </a:r>
            <a:r>
              <a:rPr lang="en-US" sz="2800" dirty="0" err="1" smtClean="0">
                <a:latin typeface="Tw Cen MT" panose="020B0602020104020603" pitchFamily="34" charset="0"/>
              </a:rPr>
              <a:t>ada</a:t>
            </a:r>
            <a:r>
              <a:rPr lang="en-US" sz="2800" dirty="0" smtClean="0">
                <a:latin typeface="Tw Cen MT" panose="020B0602020104020603" pitchFamily="34" charset="0"/>
              </a:rPr>
              <a:t> data </a:t>
            </a:r>
            <a:r>
              <a:rPr lang="en-US" sz="2800" dirty="0" err="1" smtClean="0">
                <a:latin typeface="Tw Cen MT" panose="020B0602020104020603" pitchFamily="34" charset="0"/>
              </a:rPr>
              <a:t>spasial</a:t>
            </a:r>
            <a:r>
              <a:rPr lang="en-US" sz="2800" dirty="0" smtClean="0">
                <a:latin typeface="Tw Cen MT" panose="020B0602020104020603" pitchFamily="34" charset="0"/>
              </a:rPr>
              <a:t> – </a:t>
            </a:r>
            <a:r>
              <a:rPr lang="en-US" sz="2800" dirty="0" err="1" smtClean="0">
                <a:latin typeface="Tw Cen MT" panose="020B0602020104020603" pitchFamily="34" charset="0"/>
              </a:rPr>
              <a:t>peta</a:t>
            </a:r>
            <a:r>
              <a:rPr lang="en-US" sz="2800" dirty="0" smtClean="0">
                <a:latin typeface="Tw Cen MT" panose="020B0602020104020603" pitchFamily="34" charset="0"/>
              </a:rPr>
              <a:t> </a:t>
            </a:r>
            <a:r>
              <a:rPr lang="en-US" sz="2800" dirty="0" err="1" smtClean="0">
                <a:latin typeface="Tw Cen MT" panose="020B0602020104020603" pitchFamily="34" charset="0"/>
              </a:rPr>
              <a:t>restorasi</a:t>
            </a:r>
            <a:r>
              <a:rPr lang="en-US" sz="2800" dirty="0" smtClean="0">
                <a:latin typeface="Tw Cen MT" panose="020B0602020104020603" pitchFamily="34" charset="0"/>
              </a:rPr>
              <a:t> – </a:t>
            </a:r>
            <a:r>
              <a:rPr lang="en-US" sz="2800" dirty="0" err="1" smtClean="0">
                <a:latin typeface="Tw Cen MT" panose="020B0602020104020603" pitchFamily="34" charset="0"/>
              </a:rPr>
              <a:t>peta</a:t>
            </a:r>
            <a:r>
              <a:rPr lang="en-US" sz="2800" dirty="0" smtClean="0">
                <a:latin typeface="Tw Cen MT" panose="020B0602020104020603" pitchFamily="34" charset="0"/>
              </a:rPr>
              <a:t> </a:t>
            </a:r>
            <a:r>
              <a:rPr lang="en-US" sz="2800" dirty="0" err="1" smtClean="0">
                <a:latin typeface="Tw Cen MT" panose="020B0602020104020603" pitchFamily="34" charset="0"/>
              </a:rPr>
              <a:t>wil</a:t>
            </a:r>
            <a:r>
              <a:rPr lang="en-US" sz="2800" dirty="0" smtClean="0">
                <a:latin typeface="Tw Cen MT" panose="020B0602020104020603" pitchFamily="34" charset="0"/>
              </a:rPr>
              <a:t> </a:t>
            </a:r>
            <a:r>
              <a:rPr lang="en-US" sz="2800" dirty="0" err="1" smtClean="0">
                <a:latin typeface="Tw Cen MT" panose="020B0602020104020603" pitchFamily="34" charset="0"/>
              </a:rPr>
              <a:t>kerja</a:t>
            </a:r>
            <a:r>
              <a:rPr lang="en-US" sz="2800" dirty="0" smtClean="0">
                <a:latin typeface="Tw Cen MT" panose="020B0602020104020603" pitchFamily="34" charset="0"/>
              </a:rPr>
              <a:t>)</a:t>
            </a:r>
            <a:endParaRPr lang="en-US" sz="2800" dirty="0">
              <a:latin typeface="Tw Cen MT" panose="020B0602020104020603" pitchFamily="34" charset="0"/>
            </a:endParaRPr>
          </a:p>
          <a:p>
            <a:r>
              <a:rPr lang="en-US" sz="2800" dirty="0" err="1">
                <a:latin typeface="Tw Cen MT" panose="020B0602020104020603" pitchFamily="34" charset="0"/>
              </a:rPr>
              <a:t>Pengumpulan</a:t>
            </a:r>
            <a:r>
              <a:rPr lang="en-US" sz="2800" dirty="0">
                <a:latin typeface="Tw Cen MT" panose="020B0602020104020603" pitchFamily="34" charset="0"/>
              </a:rPr>
              <a:t> data </a:t>
            </a:r>
            <a:r>
              <a:rPr lang="en-US" sz="2800" dirty="0" err="1">
                <a:latin typeface="Tw Cen MT" panose="020B0602020104020603" pitchFamily="34" charset="0"/>
              </a:rPr>
              <a:t>profil</a:t>
            </a:r>
            <a:r>
              <a:rPr lang="en-US" sz="2800" dirty="0">
                <a:latin typeface="Tw Cen MT" panose="020B0602020104020603" pitchFamily="34" charset="0"/>
              </a:rPr>
              <a:t> </a:t>
            </a:r>
            <a:r>
              <a:rPr lang="en-US" sz="2800" dirty="0" smtClean="0">
                <a:latin typeface="Tw Cen MT" panose="020B0602020104020603" pitchFamily="34" charset="0"/>
              </a:rPr>
              <a:t>Unit </a:t>
            </a:r>
            <a:r>
              <a:rPr lang="en-US" sz="2800" dirty="0" err="1" smtClean="0">
                <a:latin typeface="Tw Cen MT" panose="020B0602020104020603" pitchFamily="34" charset="0"/>
              </a:rPr>
              <a:t>Layanan</a:t>
            </a:r>
            <a:r>
              <a:rPr lang="en-US" sz="2800" dirty="0" smtClean="0">
                <a:latin typeface="Tw Cen MT" panose="020B0602020104020603" pitchFamily="34" charset="0"/>
              </a:rPr>
              <a:t> </a:t>
            </a:r>
            <a:r>
              <a:rPr lang="en-US" sz="2800" dirty="0" err="1" smtClean="0">
                <a:latin typeface="Tw Cen MT" panose="020B0602020104020603" pitchFamily="34" charset="0"/>
              </a:rPr>
              <a:t>Pengaduan</a:t>
            </a:r>
            <a:r>
              <a:rPr lang="en-US" sz="2800" dirty="0" smtClean="0">
                <a:latin typeface="Tw Cen MT" panose="020B0602020104020603" pitchFamily="34" charset="0"/>
              </a:rPr>
              <a:t> (</a:t>
            </a:r>
            <a:r>
              <a:rPr lang="en-US" sz="2800" dirty="0" err="1" smtClean="0">
                <a:latin typeface="Tw Cen MT" panose="020B0602020104020603" pitchFamily="34" charset="0"/>
              </a:rPr>
              <a:t>daerah</a:t>
            </a:r>
            <a:r>
              <a:rPr lang="en-US" sz="2800" dirty="0" smtClean="0">
                <a:latin typeface="Tw Cen MT" panose="020B0602020104020603" pitchFamily="34" charset="0"/>
              </a:rPr>
              <a:t>)</a:t>
            </a:r>
            <a:endParaRPr lang="en-US" sz="2800" dirty="0">
              <a:latin typeface="Tw Cen MT" panose="020B0602020104020603" pitchFamily="34" charset="0"/>
            </a:endParaRPr>
          </a:p>
          <a:p>
            <a:r>
              <a:rPr lang="en-US" sz="2800" dirty="0" err="1">
                <a:latin typeface="Tw Cen MT" panose="020B0602020104020603" pitchFamily="34" charset="0"/>
              </a:rPr>
              <a:t>Pengumpulan</a:t>
            </a:r>
            <a:r>
              <a:rPr lang="en-US" sz="2800" dirty="0">
                <a:latin typeface="Tw Cen MT" panose="020B0602020104020603" pitchFamily="34" charset="0"/>
              </a:rPr>
              <a:t> data menu </a:t>
            </a:r>
            <a:r>
              <a:rPr lang="en-US" sz="2800" dirty="0" err="1">
                <a:latin typeface="Tw Cen MT" panose="020B0602020104020603" pitchFamily="34" charset="0"/>
              </a:rPr>
              <a:t>dalam</a:t>
            </a:r>
            <a:r>
              <a:rPr lang="en-US" sz="2800" dirty="0">
                <a:latin typeface="Tw Cen MT" panose="020B0602020104020603" pitchFamily="34" charset="0"/>
              </a:rPr>
              <a:t> </a:t>
            </a:r>
            <a:r>
              <a:rPr lang="en-US" sz="2800" dirty="0" err="1" smtClean="0">
                <a:latin typeface="Tw Cen MT" panose="020B0602020104020603" pitchFamily="34" charset="0"/>
              </a:rPr>
              <a:t>sistem</a:t>
            </a:r>
            <a:r>
              <a:rPr lang="en-US" sz="2800" dirty="0" smtClean="0">
                <a:latin typeface="Tw Cen MT" panose="020B0602020104020603" pitchFamily="34" charset="0"/>
              </a:rPr>
              <a:t> web </a:t>
            </a:r>
            <a:r>
              <a:rPr lang="en-US" sz="2800" dirty="0" err="1" smtClean="0">
                <a:latin typeface="Tw Cen MT" panose="020B0602020104020603" pitchFamily="34" charset="0"/>
              </a:rPr>
              <a:t>dan</a:t>
            </a:r>
            <a:r>
              <a:rPr lang="en-US" sz="2800" dirty="0" smtClean="0">
                <a:latin typeface="Tw Cen MT" panose="020B0602020104020603" pitchFamily="34" charset="0"/>
              </a:rPr>
              <a:t> mobile</a:t>
            </a:r>
            <a:endParaRPr lang="en-US" sz="2800" dirty="0">
              <a:latin typeface="Tw Cen MT" panose="020B0602020104020603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26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3000372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Lobster 1.4" pitchFamily="50" charset="0"/>
              </a:rPr>
              <a:t>TERIMA KASIH</a:t>
            </a:r>
            <a:endParaRPr lang="en-US" sz="6000" dirty="0">
              <a:latin typeface="Lobster 1.4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28596" y="50004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smtClean="0">
                <a:latin typeface="Tw Cen MT" pitchFamily="34" charset="0"/>
                <a:ea typeface="+mj-ea"/>
                <a:cs typeface="+mj-cs"/>
              </a:rPr>
              <a:t>OUTLINE</a:t>
            </a:r>
            <a:endParaRPr kumimoji="0" lang="en-US" sz="6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w Cen MT" pitchFamily="34" charset="0"/>
              <a:ea typeface="+mj-ea"/>
              <a:cs typeface="+mj-cs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28596" y="2708920"/>
            <a:ext cx="8229600" cy="3649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63538" marR="0" lvl="0" indent="-36353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4000" i="1" dirty="0" err="1" smtClean="0">
                <a:latin typeface="Tw Cen MT" pitchFamily="34" charset="0"/>
              </a:rPr>
              <a:t>Gambaran</a:t>
            </a:r>
            <a:r>
              <a:rPr lang="en-US" sz="4000" i="1" dirty="0" smtClean="0">
                <a:latin typeface="Tw Cen MT" pitchFamily="34" charset="0"/>
              </a:rPr>
              <a:t> </a:t>
            </a:r>
            <a:r>
              <a:rPr lang="en-US" sz="4000" i="1" dirty="0" err="1" smtClean="0">
                <a:latin typeface="Tw Cen MT" pitchFamily="34" charset="0"/>
              </a:rPr>
              <a:t>Umum</a:t>
            </a:r>
            <a:endParaRPr lang="en-US" sz="4000" i="1" dirty="0" smtClean="0">
              <a:latin typeface="Tw Cen MT" pitchFamily="34" charset="0"/>
            </a:endParaRPr>
          </a:p>
          <a:p>
            <a:pPr marL="363538" lvl="0" indent="-363538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4000" i="1" dirty="0" err="1">
                <a:latin typeface="Tw Cen MT" pitchFamily="34" charset="0"/>
              </a:rPr>
              <a:t>Alur</a:t>
            </a:r>
            <a:r>
              <a:rPr lang="en-US" sz="4000" i="1" dirty="0">
                <a:latin typeface="Tw Cen MT" pitchFamily="34" charset="0"/>
              </a:rPr>
              <a:t> </a:t>
            </a:r>
            <a:r>
              <a:rPr lang="en-US" sz="4000" i="1" dirty="0" err="1">
                <a:latin typeface="Tw Cen MT" pitchFamily="34" charset="0"/>
              </a:rPr>
              <a:t>Kerja</a:t>
            </a:r>
            <a:r>
              <a:rPr lang="en-US" sz="4000" i="1" dirty="0">
                <a:latin typeface="Tw Cen MT" pitchFamily="34" charset="0"/>
              </a:rPr>
              <a:t> </a:t>
            </a:r>
            <a:r>
              <a:rPr lang="en-US" sz="4000" i="1" dirty="0" err="1" smtClean="0">
                <a:latin typeface="Tw Cen MT" pitchFamily="34" charset="0"/>
              </a:rPr>
              <a:t>Sistem</a:t>
            </a:r>
            <a:endParaRPr lang="en-US" sz="4000" i="1" dirty="0" smtClean="0">
              <a:latin typeface="Tw Cen MT" pitchFamily="34" charset="0"/>
            </a:endParaRPr>
          </a:p>
          <a:p>
            <a:pPr marL="363538" lvl="0" indent="-363538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4000" i="1" dirty="0" err="1" smtClean="0">
                <a:latin typeface="Tw Cen MT" pitchFamily="34" charset="0"/>
              </a:rPr>
              <a:t>Hasil</a:t>
            </a:r>
            <a:r>
              <a:rPr lang="en-US" sz="4000" i="1" dirty="0" smtClean="0">
                <a:latin typeface="Tw Cen MT" pitchFamily="34" charset="0"/>
              </a:rPr>
              <a:t> Pembangunan </a:t>
            </a:r>
            <a:r>
              <a:rPr lang="en-US" sz="4000" i="1" dirty="0" err="1" smtClean="0">
                <a:latin typeface="Tw Cen MT" pitchFamily="34" charset="0"/>
              </a:rPr>
              <a:t>Sistem</a:t>
            </a:r>
            <a:r>
              <a:rPr lang="en-US" sz="4000" i="1" dirty="0" smtClean="0">
                <a:latin typeface="Tw Cen MT" pitchFamily="34" charset="0"/>
              </a:rPr>
              <a:t> </a:t>
            </a:r>
          </a:p>
          <a:p>
            <a:pPr marL="363538" marR="0" lvl="0" indent="-36353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4000" i="1" dirty="0" err="1" smtClean="0">
                <a:latin typeface="Tw Cen MT" pitchFamily="34" charset="0"/>
              </a:rPr>
              <a:t>Pelatihan</a:t>
            </a:r>
            <a:r>
              <a:rPr lang="en-US" sz="4000" i="1" dirty="0" smtClean="0">
                <a:latin typeface="Tw Cen MT" pitchFamily="34" charset="0"/>
              </a:rPr>
              <a:t> </a:t>
            </a:r>
            <a:r>
              <a:rPr lang="en-US" sz="4000" i="1" dirty="0" err="1" smtClean="0">
                <a:latin typeface="Tw Cen MT" pitchFamily="34" charset="0"/>
              </a:rPr>
              <a:t>dan</a:t>
            </a:r>
            <a:r>
              <a:rPr lang="en-US" sz="4000" i="1" dirty="0" smtClean="0">
                <a:latin typeface="Tw Cen MT" pitchFamily="34" charset="0"/>
              </a:rPr>
              <a:t> </a:t>
            </a:r>
            <a:r>
              <a:rPr lang="en-US" sz="4000" i="1" dirty="0" err="1" smtClean="0">
                <a:latin typeface="Tw Cen MT" pitchFamily="34" charset="0"/>
              </a:rPr>
              <a:t>Uji</a:t>
            </a:r>
            <a:r>
              <a:rPr lang="en-US" sz="4000" i="1" dirty="0" smtClean="0">
                <a:latin typeface="Tw Cen MT" pitchFamily="34" charset="0"/>
              </a:rPr>
              <a:t> </a:t>
            </a:r>
            <a:r>
              <a:rPr lang="en-US" sz="4000" i="1" dirty="0" err="1" smtClean="0">
                <a:latin typeface="Tw Cen MT" pitchFamily="34" charset="0"/>
              </a:rPr>
              <a:t>Coba</a:t>
            </a:r>
            <a:r>
              <a:rPr lang="en-US" sz="4000" i="1" dirty="0" smtClean="0">
                <a:latin typeface="Tw Cen MT" pitchFamily="34" charset="0"/>
              </a:rPr>
              <a:t>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600" i="1" dirty="0" smtClean="0">
              <a:latin typeface="Tw Cen MT" pitchFamily="34" charset="0"/>
            </a:endParaRPr>
          </a:p>
          <a:p>
            <a:pPr marL="363538" marR="0" lvl="0" indent="-36353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7975" y="476672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GAMBARAN UMUM</a:t>
            </a:r>
            <a:br>
              <a:rPr lang="en-US" sz="4000" b="1" dirty="0" smtClean="0"/>
            </a:br>
            <a:r>
              <a:rPr lang="en-US" sz="4000" b="1" dirty="0" smtClean="0"/>
              <a:t>(</a:t>
            </a:r>
            <a:r>
              <a:rPr lang="en-US" sz="4000" b="1" dirty="0" err="1" smtClean="0"/>
              <a:t>Aplikasi</a:t>
            </a:r>
            <a:r>
              <a:rPr lang="en-US" sz="4000" b="1" dirty="0" smtClean="0"/>
              <a:t> Mobile)</a:t>
            </a:r>
            <a:endParaRPr lang="en-US" sz="4000" b="1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5575" y="2564904"/>
            <a:ext cx="6000601" cy="3561259"/>
          </a:xfrm>
        </p:spPr>
        <p:txBody>
          <a:bodyPr>
            <a:noAutofit/>
          </a:bodyPr>
          <a:lstStyle/>
          <a:p>
            <a:r>
              <a:rPr lang="en-US" sz="2600" dirty="0" err="1" smtClean="0">
                <a:latin typeface="Tw Cen MT" panose="020B0602020104020603" pitchFamily="34" charset="0"/>
              </a:rPr>
              <a:t>Dapat</a:t>
            </a:r>
            <a:r>
              <a:rPr lang="en-US" sz="2600" dirty="0" smtClean="0">
                <a:latin typeface="Tw Cen MT" panose="020B0602020104020603" pitchFamily="34" charset="0"/>
              </a:rPr>
              <a:t> </a:t>
            </a:r>
            <a:r>
              <a:rPr lang="en-US" sz="2600" dirty="0" err="1" smtClean="0">
                <a:latin typeface="Tw Cen MT" panose="020B0602020104020603" pitchFamily="34" charset="0"/>
              </a:rPr>
              <a:t>diunduh</a:t>
            </a:r>
            <a:r>
              <a:rPr lang="en-US" sz="2600" dirty="0" smtClean="0">
                <a:latin typeface="Tw Cen MT" panose="020B0602020104020603" pitchFamily="34" charset="0"/>
              </a:rPr>
              <a:t> di </a:t>
            </a:r>
            <a:r>
              <a:rPr lang="en-US" sz="2600" b="1" dirty="0" smtClean="0">
                <a:latin typeface="Tw Cen MT" panose="020B0602020104020603" pitchFamily="34" charset="0"/>
              </a:rPr>
              <a:t>Play Store </a:t>
            </a:r>
            <a:r>
              <a:rPr lang="en-US" sz="2600" dirty="0" smtClean="0">
                <a:latin typeface="Tw Cen MT" panose="020B0602020104020603" pitchFamily="34" charset="0"/>
              </a:rPr>
              <a:t>– Search “</a:t>
            </a:r>
            <a:r>
              <a:rPr lang="en-US" sz="2600" b="1" dirty="0" err="1" smtClean="0">
                <a:latin typeface="Tw Cen MT" panose="020B0602020104020603" pitchFamily="34" charset="0"/>
              </a:rPr>
              <a:t>Pengaduan</a:t>
            </a:r>
            <a:r>
              <a:rPr lang="en-US" sz="2600" b="1" dirty="0" smtClean="0">
                <a:latin typeface="Tw Cen MT" panose="020B0602020104020603" pitchFamily="34" charset="0"/>
              </a:rPr>
              <a:t> </a:t>
            </a:r>
            <a:r>
              <a:rPr lang="en-US" sz="2600" b="1" dirty="0" err="1" smtClean="0">
                <a:latin typeface="Tw Cen MT" panose="020B0602020104020603" pitchFamily="34" charset="0"/>
              </a:rPr>
              <a:t>Restorasi</a:t>
            </a:r>
            <a:r>
              <a:rPr lang="en-US" sz="2600" b="1" dirty="0" smtClean="0">
                <a:latin typeface="Tw Cen MT" panose="020B0602020104020603" pitchFamily="34" charset="0"/>
              </a:rPr>
              <a:t> </a:t>
            </a:r>
            <a:r>
              <a:rPr lang="en-US" sz="2600" b="1" dirty="0" err="1" smtClean="0">
                <a:latin typeface="Tw Cen MT" panose="020B0602020104020603" pitchFamily="34" charset="0"/>
              </a:rPr>
              <a:t>Gambut</a:t>
            </a:r>
            <a:r>
              <a:rPr lang="en-US" sz="2600" dirty="0" smtClean="0">
                <a:latin typeface="Tw Cen MT" panose="020B0602020104020603" pitchFamily="34" charset="0"/>
              </a:rPr>
              <a:t>”</a:t>
            </a:r>
            <a:endParaRPr lang="en-US" sz="2600" b="1" dirty="0" smtClean="0">
              <a:latin typeface="Tw Cen MT" panose="020B0602020104020603" pitchFamily="34" charset="0"/>
            </a:endParaRPr>
          </a:p>
          <a:p>
            <a:r>
              <a:rPr lang="en-US" sz="2600" dirty="0" err="1" smtClean="0">
                <a:latin typeface="Tw Cen MT" panose="020B0602020104020603" pitchFamily="34" charset="0"/>
              </a:rPr>
              <a:t>Sistem</a:t>
            </a:r>
            <a:r>
              <a:rPr lang="en-US" sz="2600" dirty="0" smtClean="0">
                <a:latin typeface="Tw Cen MT" panose="020B0602020104020603" pitchFamily="34" charset="0"/>
              </a:rPr>
              <a:t> </a:t>
            </a:r>
            <a:r>
              <a:rPr lang="en-US" sz="2600" dirty="0" err="1" smtClean="0">
                <a:latin typeface="Tw Cen MT" panose="020B0602020104020603" pitchFamily="34" charset="0"/>
              </a:rPr>
              <a:t>hanya</a:t>
            </a:r>
            <a:r>
              <a:rPr lang="en-US" sz="2600" dirty="0" smtClean="0">
                <a:latin typeface="Tw Cen MT" panose="020B0602020104020603" pitchFamily="34" charset="0"/>
              </a:rPr>
              <a:t> </a:t>
            </a:r>
            <a:r>
              <a:rPr lang="en-US" sz="2600" dirty="0" err="1" smtClean="0">
                <a:latin typeface="Tw Cen MT" panose="020B0602020104020603" pitchFamily="34" charset="0"/>
              </a:rPr>
              <a:t>dapat</a:t>
            </a:r>
            <a:r>
              <a:rPr lang="en-US" sz="2600" dirty="0" smtClean="0">
                <a:latin typeface="Tw Cen MT" panose="020B0602020104020603" pitchFamily="34" charset="0"/>
              </a:rPr>
              <a:t> </a:t>
            </a:r>
            <a:r>
              <a:rPr lang="en-US" sz="2600" dirty="0" err="1" smtClean="0">
                <a:latin typeface="Tw Cen MT" panose="020B0602020104020603" pitchFamily="34" charset="0"/>
              </a:rPr>
              <a:t>diinstall</a:t>
            </a:r>
            <a:r>
              <a:rPr lang="en-US" sz="2600" dirty="0" smtClean="0">
                <a:latin typeface="Tw Cen MT" panose="020B0602020104020603" pitchFamily="34" charset="0"/>
              </a:rPr>
              <a:t> </a:t>
            </a:r>
            <a:r>
              <a:rPr lang="en-US" sz="2600" dirty="0" err="1" smtClean="0">
                <a:latin typeface="Tw Cen MT" panose="020B0602020104020603" pitchFamily="34" charset="0"/>
              </a:rPr>
              <a:t>pada</a:t>
            </a:r>
            <a:r>
              <a:rPr lang="en-US" sz="2600" dirty="0" smtClean="0">
                <a:latin typeface="Tw Cen MT" panose="020B0602020104020603" pitchFamily="34" charset="0"/>
              </a:rPr>
              <a:t> device </a:t>
            </a:r>
            <a:r>
              <a:rPr lang="en-US" sz="2600" dirty="0" err="1" smtClean="0">
                <a:latin typeface="Tw Cen MT" panose="020B0602020104020603" pitchFamily="34" charset="0"/>
              </a:rPr>
              <a:t>dengan</a:t>
            </a:r>
            <a:r>
              <a:rPr lang="en-US" sz="2600" dirty="0" smtClean="0">
                <a:latin typeface="Tw Cen MT" panose="020B0602020104020603" pitchFamily="34" charset="0"/>
              </a:rPr>
              <a:t> </a:t>
            </a:r>
            <a:r>
              <a:rPr lang="en-US" sz="2600" dirty="0" err="1" smtClean="0">
                <a:latin typeface="Tw Cen MT" panose="020B0602020104020603" pitchFamily="34" charset="0"/>
              </a:rPr>
              <a:t>Sistem</a:t>
            </a:r>
            <a:r>
              <a:rPr lang="en-US" sz="2600" dirty="0" smtClean="0">
                <a:latin typeface="Tw Cen MT" panose="020B0602020104020603" pitchFamily="34" charset="0"/>
              </a:rPr>
              <a:t> </a:t>
            </a:r>
            <a:r>
              <a:rPr lang="en-US" sz="2600" dirty="0" err="1" smtClean="0">
                <a:latin typeface="Tw Cen MT" panose="020B0602020104020603" pitchFamily="34" charset="0"/>
              </a:rPr>
              <a:t>Operasi</a:t>
            </a:r>
            <a:r>
              <a:rPr lang="en-US" sz="2600" dirty="0" smtClean="0">
                <a:latin typeface="Tw Cen MT" panose="020B0602020104020603" pitchFamily="34" charset="0"/>
              </a:rPr>
              <a:t> </a:t>
            </a:r>
            <a:r>
              <a:rPr lang="en-US" sz="2600" b="1" dirty="0" smtClean="0">
                <a:latin typeface="Tw Cen MT" panose="020B0602020104020603" pitchFamily="34" charset="0"/>
              </a:rPr>
              <a:t>Android </a:t>
            </a:r>
            <a:r>
              <a:rPr lang="en-US" sz="2600" dirty="0" err="1" smtClean="0">
                <a:latin typeface="Tw Cen MT" panose="020B0602020104020603" pitchFamily="34" charset="0"/>
              </a:rPr>
              <a:t>dengan</a:t>
            </a:r>
            <a:r>
              <a:rPr lang="en-US" sz="2600" dirty="0" smtClean="0">
                <a:latin typeface="Tw Cen MT" panose="020B0602020104020603" pitchFamily="34" charset="0"/>
              </a:rPr>
              <a:t> </a:t>
            </a:r>
            <a:r>
              <a:rPr lang="en-US" sz="2600" b="1" dirty="0" smtClean="0">
                <a:latin typeface="Tw Cen MT" panose="020B0602020104020603" pitchFamily="34" charset="0"/>
              </a:rPr>
              <a:t>minimal</a:t>
            </a:r>
            <a:r>
              <a:rPr lang="en-US" sz="2600" dirty="0" smtClean="0">
                <a:latin typeface="Tw Cen MT" panose="020B0602020104020603" pitchFamily="34" charset="0"/>
              </a:rPr>
              <a:t> </a:t>
            </a:r>
            <a:r>
              <a:rPr lang="en-US" sz="2600" dirty="0" err="1" smtClean="0">
                <a:latin typeface="Tw Cen MT" panose="020B0602020104020603" pitchFamily="34" charset="0"/>
              </a:rPr>
              <a:t>versi</a:t>
            </a:r>
            <a:r>
              <a:rPr lang="en-US" sz="2600" dirty="0" smtClean="0">
                <a:latin typeface="Tw Cen MT" panose="020B0602020104020603" pitchFamily="34" charset="0"/>
              </a:rPr>
              <a:t> 4.1 Jellybean</a:t>
            </a:r>
            <a:r>
              <a:rPr lang="en-US" sz="2600" i="1" dirty="0" smtClean="0">
                <a:latin typeface="Tw Cen MT" panose="020B0602020104020603" pitchFamily="34" charset="0"/>
              </a:rPr>
              <a:t>.</a:t>
            </a:r>
          </a:p>
          <a:p>
            <a:r>
              <a:rPr lang="en-US" sz="2600" dirty="0" err="1" smtClean="0">
                <a:latin typeface="Tw Cen MT" panose="020B0602020104020603" pitchFamily="34" charset="0"/>
              </a:rPr>
              <a:t>Sistem</a:t>
            </a:r>
            <a:r>
              <a:rPr lang="en-US" sz="2600" dirty="0" smtClean="0">
                <a:latin typeface="Tw Cen MT" panose="020B0602020104020603" pitchFamily="34" charset="0"/>
              </a:rPr>
              <a:t> </a:t>
            </a:r>
            <a:r>
              <a:rPr lang="en-US" sz="2600" dirty="0" err="1" smtClean="0">
                <a:latin typeface="Tw Cen MT" panose="020B0602020104020603" pitchFamily="34" charset="0"/>
              </a:rPr>
              <a:t>digunakan</a:t>
            </a:r>
            <a:r>
              <a:rPr lang="en-US" sz="2600" dirty="0" smtClean="0">
                <a:latin typeface="Tw Cen MT" panose="020B0602020104020603" pitchFamily="34" charset="0"/>
              </a:rPr>
              <a:t> </a:t>
            </a:r>
            <a:r>
              <a:rPr lang="en-US" sz="2600" dirty="0" err="1" smtClean="0">
                <a:latin typeface="Tw Cen MT" panose="020B0602020104020603" pitchFamily="34" charset="0"/>
              </a:rPr>
              <a:t>hanya</a:t>
            </a:r>
            <a:r>
              <a:rPr lang="en-US" sz="2600" dirty="0" smtClean="0">
                <a:latin typeface="Tw Cen MT" panose="020B0602020104020603" pitchFamily="34" charset="0"/>
              </a:rPr>
              <a:t> </a:t>
            </a:r>
            <a:r>
              <a:rPr lang="en-US" sz="2600" dirty="0" err="1" smtClean="0">
                <a:latin typeface="Tw Cen MT" panose="020B0602020104020603" pitchFamily="34" charset="0"/>
              </a:rPr>
              <a:t>oleh</a:t>
            </a:r>
            <a:r>
              <a:rPr lang="en-US" sz="2600" dirty="0" smtClean="0">
                <a:latin typeface="Tw Cen MT" panose="020B0602020104020603" pitchFamily="34" charset="0"/>
              </a:rPr>
              <a:t> </a:t>
            </a:r>
            <a:r>
              <a:rPr lang="en-US" sz="2600" dirty="0" err="1" smtClean="0">
                <a:latin typeface="Tw Cen MT" panose="020B0602020104020603" pitchFamily="34" charset="0"/>
              </a:rPr>
              <a:t>Masyarakat</a:t>
            </a:r>
            <a:r>
              <a:rPr lang="en-US" sz="2600" dirty="0" smtClean="0">
                <a:latin typeface="Tw Cen MT" panose="020B0602020104020603" pitchFamily="34" charset="0"/>
              </a:rPr>
              <a:t> </a:t>
            </a:r>
            <a:r>
              <a:rPr lang="en-US" sz="2600" dirty="0" err="1" smtClean="0">
                <a:latin typeface="Tw Cen MT" panose="020B0602020104020603" pitchFamily="34" charset="0"/>
              </a:rPr>
              <a:t>sebagai</a:t>
            </a:r>
            <a:r>
              <a:rPr lang="en-US" sz="2600" dirty="0" smtClean="0">
                <a:latin typeface="Tw Cen MT" panose="020B0602020104020603" pitchFamily="34" charset="0"/>
              </a:rPr>
              <a:t> </a:t>
            </a:r>
            <a:r>
              <a:rPr lang="en-US" sz="2600" dirty="0" err="1" smtClean="0">
                <a:latin typeface="Tw Cen MT" panose="020B0602020104020603" pitchFamily="34" charset="0"/>
              </a:rPr>
              <a:t>Pelapor</a:t>
            </a:r>
            <a:r>
              <a:rPr lang="en-US" sz="2600" dirty="0" smtClean="0">
                <a:latin typeface="Tw Cen MT" panose="020B0602020104020603" pitchFamily="34" charset="0"/>
              </a:rPr>
              <a:t>/</a:t>
            </a:r>
            <a:r>
              <a:rPr lang="en-US" sz="2600" dirty="0" err="1" smtClean="0">
                <a:latin typeface="Tw Cen MT" panose="020B0602020104020603" pitchFamily="34" charset="0"/>
              </a:rPr>
              <a:t>Pengadu</a:t>
            </a:r>
            <a:r>
              <a:rPr lang="en-US" sz="2600" dirty="0" smtClean="0">
                <a:latin typeface="Tw Cen MT" panose="020B0602020104020603" pitchFamily="34" charset="0"/>
              </a:rPr>
              <a:t>.</a:t>
            </a:r>
            <a:endParaRPr lang="en-US" sz="2600" b="1" dirty="0" smtClean="0">
              <a:latin typeface="Tw Cen MT" panose="020B0602020104020603" pitchFamily="34" charset="0"/>
            </a:endParaRPr>
          </a:p>
          <a:p>
            <a:pPr marL="0" indent="0">
              <a:buNone/>
            </a:pPr>
            <a:endParaRPr lang="en-US" sz="2600" b="1" dirty="0" smtClean="0"/>
          </a:p>
        </p:txBody>
      </p:sp>
      <p:sp>
        <p:nvSpPr>
          <p:cNvPr id="2" name="AutoShape 2" descr="blob:https://web.whatsapp.com/74bd3032-8be2-44f4-afd2-c13d2d8c259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0"/>
          <a:stretch/>
        </p:blipFill>
        <p:spPr bwMode="auto">
          <a:xfrm>
            <a:off x="6084168" y="1988840"/>
            <a:ext cx="2571750" cy="441152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316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GAMBARAN UMUM</a:t>
            </a:r>
            <a:br>
              <a:rPr lang="en-US" sz="4000" b="1" dirty="0" smtClean="0"/>
            </a:br>
            <a:r>
              <a:rPr lang="en-US" sz="4000" b="1" dirty="0" smtClean="0"/>
              <a:t>(</a:t>
            </a:r>
            <a:r>
              <a:rPr lang="en-US" sz="4000" b="1" dirty="0" err="1" smtClean="0"/>
              <a:t>Aplikasi</a:t>
            </a:r>
            <a:r>
              <a:rPr lang="en-US" sz="4000" b="1" dirty="0" smtClean="0"/>
              <a:t> Web)</a:t>
            </a:r>
            <a:endParaRPr lang="en-US" sz="4000" b="1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2564904"/>
            <a:ext cx="8229600" cy="3561259"/>
          </a:xfrm>
        </p:spPr>
        <p:txBody>
          <a:bodyPr>
            <a:noAutofit/>
          </a:bodyPr>
          <a:lstStyle/>
          <a:p>
            <a:r>
              <a:rPr lang="en-US" sz="2800" dirty="0" err="1" smtClean="0">
                <a:latin typeface="Tw Cen MT" panose="020B0602020104020603" pitchFamily="34" charset="0"/>
              </a:rPr>
              <a:t>Situs</a:t>
            </a:r>
            <a:r>
              <a:rPr lang="en-US" sz="2800" dirty="0" smtClean="0">
                <a:latin typeface="Tw Cen MT" panose="020B0602020104020603" pitchFamily="34" charset="0"/>
              </a:rPr>
              <a:t> </a:t>
            </a:r>
            <a:r>
              <a:rPr lang="en-US" sz="2800" dirty="0" err="1" smtClean="0">
                <a:latin typeface="Tw Cen MT" panose="020B0602020104020603" pitchFamily="34" charset="0"/>
              </a:rPr>
              <a:t>pengaduan</a:t>
            </a:r>
            <a:r>
              <a:rPr lang="en-US" sz="2800" dirty="0" smtClean="0">
                <a:latin typeface="Tw Cen MT" panose="020B0602020104020603" pitchFamily="34" charset="0"/>
              </a:rPr>
              <a:t> online : </a:t>
            </a:r>
            <a:r>
              <a:rPr lang="en-US" sz="3600" b="1" dirty="0" smtClean="0">
                <a:latin typeface="Tw Cen MT" panose="020B0602020104020603" pitchFamily="34" charset="0"/>
              </a:rPr>
              <a:t>pengaduanbrg.id</a:t>
            </a:r>
            <a:endParaRPr lang="en-US" sz="2800" b="1" dirty="0" smtClean="0">
              <a:latin typeface="Tw Cen MT" panose="020B0602020104020603" pitchFamily="34" charset="0"/>
            </a:endParaRPr>
          </a:p>
          <a:p>
            <a:r>
              <a:rPr lang="en-US" sz="2800" dirty="0" err="1" smtClean="0">
                <a:latin typeface="Tw Cen MT" panose="020B0602020104020603" pitchFamily="34" charset="0"/>
              </a:rPr>
              <a:t>Sistem</a:t>
            </a:r>
            <a:r>
              <a:rPr lang="en-US" sz="2800" dirty="0" smtClean="0">
                <a:latin typeface="Tw Cen MT" panose="020B0602020104020603" pitchFamily="34" charset="0"/>
              </a:rPr>
              <a:t> </a:t>
            </a:r>
            <a:r>
              <a:rPr lang="en-US" sz="2800" dirty="0" err="1" smtClean="0">
                <a:latin typeface="Tw Cen MT" panose="020B0602020104020603" pitchFamily="34" charset="0"/>
              </a:rPr>
              <a:t>dapat</a:t>
            </a:r>
            <a:r>
              <a:rPr lang="en-US" sz="2800" dirty="0" smtClean="0">
                <a:latin typeface="Tw Cen MT" panose="020B0602020104020603" pitchFamily="34" charset="0"/>
              </a:rPr>
              <a:t> </a:t>
            </a:r>
            <a:r>
              <a:rPr lang="en-US" sz="2800" dirty="0" err="1" smtClean="0">
                <a:latin typeface="Tw Cen MT" panose="020B0602020104020603" pitchFamily="34" charset="0"/>
              </a:rPr>
              <a:t>diakses</a:t>
            </a:r>
            <a:r>
              <a:rPr lang="en-US" sz="2800" dirty="0" smtClean="0">
                <a:latin typeface="Tw Cen MT" panose="020B0602020104020603" pitchFamily="34" charset="0"/>
              </a:rPr>
              <a:t> </a:t>
            </a:r>
            <a:r>
              <a:rPr lang="en-US" sz="2800" dirty="0" err="1" smtClean="0">
                <a:latin typeface="Tw Cen MT" panose="020B0602020104020603" pitchFamily="34" charset="0"/>
              </a:rPr>
              <a:t>melalui</a:t>
            </a:r>
            <a:r>
              <a:rPr lang="en-US" sz="2800" dirty="0" smtClean="0">
                <a:latin typeface="Tw Cen MT" panose="020B0602020104020603" pitchFamily="34" charset="0"/>
              </a:rPr>
              <a:t> </a:t>
            </a:r>
            <a:r>
              <a:rPr lang="en-US" sz="2800" i="1" dirty="0" smtClean="0">
                <a:latin typeface="Tw Cen MT" panose="020B0602020104020603" pitchFamily="34" charset="0"/>
              </a:rPr>
              <a:t>device </a:t>
            </a:r>
            <a:r>
              <a:rPr lang="en-US" sz="2800" i="1" dirty="0" err="1" smtClean="0">
                <a:latin typeface="Tw Cen MT" panose="020B0602020104020603" pitchFamily="34" charset="0"/>
              </a:rPr>
              <a:t>smarthphone</a:t>
            </a:r>
            <a:r>
              <a:rPr lang="en-US" sz="2800" i="1" dirty="0" smtClean="0">
                <a:latin typeface="Tw Cen MT" panose="020B0602020104020603" pitchFamily="34" charset="0"/>
              </a:rPr>
              <a:t>, </a:t>
            </a:r>
            <a:r>
              <a:rPr lang="en-US" sz="2800" dirty="0" smtClean="0">
                <a:latin typeface="Tw Cen MT" panose="020B0602020104020603" pitchFamily="34" charset="0"/>
              </a:rPr>
              <a:t>laptop</a:t>
            </a:r>
            <a:r>
              <a:rPr lang="en-US" sz="2800" i="1" dirty="0" smtClean="0">
                <a:latin typeface="Tw Cen MT" panose="020B0602020104020603" pitchFamily="34" charset="0"/>
              </a:rPr>
              <a:t>, </a:t>
            </a:r>
            <a:r>
              <a:rPr lang="en-US" sz="2800" dirty="0" err="1" smtClean="0">
                <a:latin typeface="Tw Cen MT" panose="020B0602020104020603" pitchFamily="34" charset="0"/>
              </a:rPr>
              <a:t>komputer</a:t>
            </a:r>
            <a:r>
              <a:rPr lang="en-US" sz="2800" dirty="0" smtClean="0">
                <a:latin typeface="Tw Cen MT" panose="020B0602020104020603" pitchFamily="34" charset="0"/>
              </a:rPr>
              <a:t> </a:t>
            </a:r>
            <a:r>
              <a:rPr lang="en-US" sz="2800" i="1" dirty="0" smtClean="0">
                <a:latin typeface="Tw Cen MT" panose="020B0602020104020603" pitchFamily="34" charset="0"/>
              </a:rPr>
              <a:t>desktop, </a:t>
            </a:r>
            <a:r>
              <a:rPr lang="en-US" sz="2800" dirty="0" err="1" smtClean="0">
                <a:latin typeface="Tw Cen MT" panose="020B0602020104020603" pitchFamily="34" charset="0"/>
              </a:rPr>
              <a:t>maupun</a:t>
            </a:r>
            <a:r>
              <a:rPr lang="en-US" sz="2800" dirty="0" smtClean="0">
                <a:latin typeface="Tw Cen MT" panose="020B0602020104020603" pitchFamily="34" charset="0"/>
              </a:rPr>
              <a:t> </a:t>
            </a:r>
            <a:r>
              <a:rPr lang="en-US" sz="2800" i="1" dirty="0" smtClean="0">
                <a:latin typeface="Tw Cen MT" panose="020B0602020104020603" pitchFamily="34" charset="0"/>
              </a:rPr>
              <a:t>tablet pc.</a:t>
            </a:r>
          </a:p>
          <a:p>
            <a:r>
              <a:rPr lang="en-US" sz="2800" dirty="0" err="1" smtClean="0">
                <a:latin typeface="Tw Cen MT" panose="020B0602020104020603" pitchFamily="34" charset="0"/>
              </a:rPr>
              <a:t>Sistem</a:t>
            </a:r>
            <a:r>
              <a:rPr lang="en-US" sz="2800" dirty="0" smtClean="0">
                <a:latin typeface="Tw Cen MT" panose="020B0602020104020603" pitchFamily="34" charset="0"/>
              </a:rPr>
              <a:t> </a:t>
            </a:r>
            <a:r>
              <a:rPr lang="en-US" sz="2800" dirty="0" err="1" smtClean="0">
                <a:latin typeface="Tw Cen MT" panose="020B0602020104020603" pitchFamily="34" charset="0"/>
              </a:rPr>
              <a:t>ini</a:t>
            </a:r>
            <a:r>
              <a:rPr lang="en-US" sz="2800" dirty="0" smtClean="0">
                <a:latin typeface="Tw Cen MT" panose="020B0602020104020603" pitchFamily="34" charset="0"/>
              </a:rPr>
              <a:t> </a:t>
            </a:r>
            <a:r>
              <a:rPr lang="en-US" sz="2800" dirty="0" err="1" smtClean="0">
                <a:latin typeface="Tw Cen MT" panose="020B0602020104020603" pitchFamily="34" charset="0"/>
              </a:rPr>
              <a:t>hanya</a:t>
            </a:r>
            <a:r>
              <a:rPr lang="en-US" sz="2800" dirty="0" smtClean="0">
                <a:latin typeface="Tw Cen MT" panose="020B0602020104020603" pitchFamily="34" charset="0"/>
              </a:rPr>
              <a:t> </a:t>
            </a:r>
            <a:r>
              <a:rPr lang="en-US" sz="2800" dirty="0" err="1" smtClean="0">
                <a:latin typeface="Tw Cen MT" panose="020B0602020104020603" pitchFamily="34" charset="0"/>
              </a:rPr>
              <a:t>digunakan</a:t>
            </a:r>
            <a:r>
              <a:rPr lang="en-US" sz="2800" dirty="0" smtClean="0">
                <a:latin typeface="Tw Cen MT" panose="020B0602020104020603" pitchFamily="34" charset="0"/>
              </a:rPr>
              <a:t> </a:t>
            </a:r>
            <a:r>
              <a:rPr lang="en-US" sz="2800" dirty="0" err="1" smtClean="0">
                <a:latin typeface="Tw Cen MT" panose="020B0602020104020603" pitchFamily="34" charset="0"/>
              </a:rPr>
              <a:t>oleh</a:t>
            </a:r>
            <a:r>
              <a:rPr lang="en-US" sz="2800" dirty="0" smtClean="0">
                <a:latin typeface="Tw Cen MT" panose="020B0602020104020603" pitchFamily="34" charset="0"/>
              </a:rPr>
              <a:t> </a:t>
            </a:r>
            <a:r>
              <a:rPr lang="en-US" sz="2800" dirty="0" err="1" smtClean="0">
                <a:latin typeface="Tw Cen MT" panose="020B0602020104020603" pitchFamily="34" charset="0"/>
              </a:rPr>
              <a:t>para</a:t>
            </a:r>
            <a:r>
              <a:rPr lang="en-US" sz="2800" dirty="0" smtClean="0">
                <a:latin typeface="Tw Cen MT" panose="020B0602020104020603" pitchFamily="34" charset="0"/>
              </a:rPr>
              <a:t> Admin yang </a:t>
            </a:r>
            <a:r>
              <a:rPr lang="en-US" sz="2800" dirty="0" err="1" smtClean="0">
                <a:latin typeface="Tw Cen MT" panose="020B0602020104020603" pitchFamily="34" charset="0"/>
              </a:rPr>
              <a:t>ditugaskan</a:t>
            </a:r>
            <a:r>
              <a:rPr lang="en-US" sz="2800" dirty="0" smtClean="0">
                <a:latin typeface="Tw Cen MT" panose="020B0602020104020603" pitchFamily="34" charset="0"/>
              </a:rPr>
              <a:t> </a:t>
            </a:r>
            <a:r>
              <a:rPr lang="en-US" sz="2800" dirty="0" err="1" smtClean="0">
                <a:latin typeface="Tw Cen MT" panose="020B0602020104020603" pitchFamily="34" charset="0"/>
              </a:rPr>
              <a:t>oleh</a:t>
            </a:r>
            <a:r>
              <a:rPr lang="en-US" sz="2800" dirty="0" smtClean="0">
                <a:latin typeface="Tw Cen MT" panose="020B0602020104020603" pitchFamily="34" charset="0"/>
              </a:rPr>
              <a:t> BRG.</a:t>
            </a:r>
          </a:p>
          <a:p>
            <a:r>
              <a:rPr lang="en-US" sz="2800" dirty="0" err="1" smtClean="0">
                <a:latin typeface="Tw Cen MT" panose="020B0602020104020603" pitchFamily="34" charset="0"/>
              </a:rPr>
              <a:t>Alamat</a:t>
            </a:r>
            <a:r>
              <a:rPr lang="en-US" sz="2800" dirty="0" smtClean="0">
                <a:latin typeface="Tw Cen MT" panose="020B0602020104020603" pitchFamily="34" charset="0"/>
              </a:rPr>
              <a:t> email yang </a:t>
            </a:r>
            <a:r>
              <a:rPr lang="en-US" sz="2800" dirty="0" err="1" smtClean="0">
                <a:latin typeface="Tw Cen MT" panose="020B0602020104020603" pitchFamily="34" charset="0"/>
              </a:rPr>
              <a:t>diterima</a:t>
            </a:r>
            <a:r>
              <a:rPr lang="en-US" sz="2800" dirty="0" smtClean="0">
                <a:latin typeface="Tw Cen MT" panose="020B0602020104020603" pitchFamily="34" charset="0"/>
              </a:rPr>
              <a:t> </a:t>
            </a:r>
            <a:r>
              <a:rPr lang="en-US" sz="2800" dirty="0" err="1" smtClean="0">
                <a:latin typeface="Tw Cen MT" panose="020B0602020104020603" pitchFamily="34" charset="0"/>
              </a:rPr>
              <a:t>oleh</a:t>
            </a:r>
            <a:r>
              <a:rPr lang="en-US" sz="2800" dirty="0" smtClean="0">
                <a:latin typeface="Tw Cen MT" panose="020B0602020104020603" pitchFamily="34" charset="0"/>
              </a:rPr>
              <a:t> </a:t>
            </a:r>
            <a:r>
              <a:rPr lang="en-US" sz="2800" dirty="0" err="1" smtClean="0">
                <a:latin typeface="Tw Cen MT" panose="020B0602020104020603" pitchFamily="34" charset="0"/>
              </a:rPr>
              <a:t>Pelapor</a:t>
            </a:r>
            <a:r>
              <a:rPr lang="en-US" sz="2800" dirty="0" smtClean="0">
                <a:latin typeface="Tw Cen MT" panose="020B0602020104020603" pitchFamily="34" charset="0"/>
              </a:rPr>
              <a:t>/</a:t>
            </a:r>
            <a:r>
              <a:rPr lang="en-US" sz="2800" dirty="0" err="1" smtClean="0">
                <a:latin typeface="Tw Cen MT" panose="020B0602020104020603" pitchFamily="34" charset="0"/>
              </a:rPr>
              <a:t>Pengadu</a:t>
            </a:r>
            <a:r>
              <a:rPr lang="en-US" sz="2800" dirty="0" smtClean="0">
                <a:latin typeface="Tw Cen MT" panose="020B0602020104020603" pitchFamily="34" charset="0"/>
              </a:rPr>
              <a:t> </a:t>
            </a:r>
            <a:r>
              <a:rPr lang="en-US" sz="2800" dirty="0" err="1" smtClean="0">
                <a:latin typeface="Tw Cen MT" panose="020B0602020104020603" pitchFamily="34" charset="0"/>
              </a:rPr>
              <a:t>adalah</a:t>
            </a:r>
            <a:r>
              <a:rPr lang="en-US" sz="2800" dirty="0" smtClean="0">
                <a:latin typeface="Tw Cen MT" panose="020B0602020104020603" pitchFamily="34" charset="0"/>
              </a:rPr>
              <a:t> </a:t>
            </a:r>
            <a:r>
              <a:rPr lang="en-US" b="1" dirty="0" smtClean="0">
                <a:latin typeface="Tw Cen MT" panose="020B0602020104020603" pitchFamily="34" charset="0"/>
              </a:rPr>
              <a:t>info@pengaduanbrg.id</a:t>
            </a:r>
            <a:endParaRPr lang="en-US" sz="2800" b="1" dirty="0" smtClean="0">
              <a:latin typeface="Tw Cen MT" panose="020B0602020104020603" pitchFamily="34" charset="0"/>
            </a:endParaRPr>
          </a:p>
          <a:p>
            <a:pPr marL="0" indent="0">
              <a:buNone/>
            </a:pPr>
            <a:endParaRPr lang="en-U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0101"/>
            <a:ext cx="9144000" cy="605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016" y="380023"/>
            <a:ext cx="4427984" cy="744721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ALUR KERJA SISTEM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7504" y="4921628"/>
            <a:ext cx="2808312" cy="1384995"/>
          </a:xfrm>
          <a:prstGeom prst="rect">
            <a:avLst/>
          </a:prstGeom>
          <a:ln>
            <a:solidFill>
              <a:srgbClr val="00B050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err="1" smtClean="0"/>
              <a:t>Informasi</a:t>
            </a:r>
            <a:r>
              <a:rPr lang="en-US" sz="1400" dirty="0" smtClean="0"/>
              <a:t> </a:t>
            </a:r>
            <a:r>
              <a:rPr lang="en-US" sz="1400" dirty="0" err="1" smtClean="0"/>
              <a:t>Riwayat</a:t>
            </a:r>
            <a:r>
              <a:rPr lang="en-US" sz="1400" dirty="0" smtClean="0"/>
              <a:t> </a:t>
            </a:r>
            <a:r>
              <a:rPr lang="en-US" sz="1400" dirty="0" err="1" smtClean="0"/>
              <a:t>Pengaduan</a:t>
            </a:r>
            <a:r>
              <a:rPr lang="en-US" sz="1400" dirty="0" smtClean="0"/>
              <a:t>:</a:t>
            </a:r>
          </a:p>
          <a:p>
            <a:pPr marL="342900" indent="-342900">
              <a:buAutoNum type="arabicPeriod"/>
            </a:pPr>
            <a:r>
              <a:rPr lang="en-US" sz="1400" dirty="0" err="1" smtClean="0"/>
              <a:t>Pengaduan</a:t>
            </a:r>
            <a:r>
              <a:rPr lang="en-US" sz="1400" dirty="0" smtClean="0"/>
              <a:t> </a:t>
            </a:r>
            <a:r>
              <a:rPr lang="en-US" sz="1400" dirty="0" err="1" smtClean="0"/>
              <a:t>Terkirim</a:t>
            </a:r>
            <a:endParaRPr lang="en-US" sz="1400" dirty="0" smtClean="0"/>
          </a:p>
          <a:p>
            <a:pPr marL="342900" indent="-342900">
              <a:buAutoNum type="arabicPeriod"/>
            </a:pPr>
            <a:r>
              <a:rPr lang="en-US" sz="1400" dirty="0" err="1" smtClean="0"/>
              <a:t>Pengaduan</a:t>
            </a:r>
            <a:r>
              <a:rPr lang="en-US" sz="1400" dirty="0" smtClean="0"/>
              <a:t> </a:t>
            </a:r>
            <a:r>
              <a:rPr lang="en-US" sz="1400" dirty="0" err="1" smtClean="0"/>
              <a:t>Diterima</a:t>
            </a:r>
            <a:r>
              <a:rPr lang="en-US" sz="1400" dirty="0" smtClean="0"/>
              <a:t> </a:t>
            </a:r>
            <a:r>
              <a:rPr lang="en-US" sz="1400" dirty="0" err="1" smtClean="0"/>
              <a:t>dengan</a:t>
            </a:r>
            <a:r>
              <a:rPr lang="en-US" sz="1400" dirty="0" smtClean="0"/>
              <a:t> No </a:t>
            </a:r>
            <a:r>
              <a:rPr lang="en-US" sz="1400" dirty="0" err="1" smtClean="0"/>
              <a:t>Reg</a:t>
            </a:r>
            <a:r>
              <a:rPr lang="en-US" sz="1400" dirty="0" smtClean="0"/>
              <a:t> : xxx</a:t>
            </a:r>
          </a:p>
          <a:p>
            <a:pPr marL="342900" indent="-342900">
              <a:buAutoNum type="arabicPeriod"/>
            </a:pPr>
            <a:r>
              <a:rPr lang="en-US" sz="1400" dirty="0" err="1" smtClean="0"/>
              <a:t>Tindak</a:t>
            </a:r>
            <a:r>
              <a:rPr lang="en-US" sz="1400" dirty="0" smtClean="0"/>
              <a:t> </a:t>
            </a:r>
            <a:r>
              <a:rPr lang="en-US" sz="1400" dirty="0" err="1" smtClean="0"/>
              <a:t>Lanjut</a:t>
            </a:r>
            <a:r>
              <a:rPr lang="en-US" sz="1400" dirty="0" smtClean="0"/>
              <a:t> </a:t>
            </a:r>
            <a:r>
              <a:rPr lang="en-US" sz="1400" dirty="0" err="1" smtClean="0"/>
              <a:t>Pengaduan</a:t>
            </a:r>
            <a:endParaRPr lang="en-US" sz="1400" dirty="0"/>
          </a:p>
          <a:p>
            <a:pPr marL="342900" indent="-342900">
              <a:buAutoNum type="arabicPeriod"/>
            </a:pPr>
            <a:r>
              <a:rPr lang="en-US" sz="1400" dirty="0" err="1" smtClean="0"/>
              <a:t>Selesai</a:t>
            </a:r>
            <a:r>
              <a:rPr lang="en-US" sz="1400" dirty="0" smtClean="0"/>
              <a:t> (</a:t>
            </a:r>
            <a:r>
              <a:rPr lang="en-US" sz="1400" dirty="0" err="1" smtClean="0"/>
              <a:t>Diteruskan</a:t>
            </a:r>
            <a:r>
              <a:rPr lang="en-US" sz="1400" dirty="0" smtClean="0"/>
              <a:t> </a:t>
            </a:r>
            <a:r>
              <a:rPr lang="en-US" sz="1400" dirty="0" err="1" smtClean="0"/>
              <a:t>ke</a:t>
            </a:r>
            <a:r>
              <a:rPr lang="en-US" sz="1400" dirty="0" smtClean="0"/>
              <a:t> …..)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4083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65258" y="476672"/>
            <a:ext cx="8229600" cy="1008112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HASIL PEMBANGUNAN SISTEM</a:t>
            </a:r>
            <a:br>
              <a:rPr lang="en-US" sz="3600" b="1" dirty="0" smtClean="0"/>
            </a:br>
            <a:r>
              <a:rPr lang="en-US" sz="3600" b="1" dirty="0" smtClean="0"/>
              <a:t>(</a:t>
            </a:r>
            <a:r>
              <a:rPr lang="en-US" sz="3600" b="1" dirty="0" err="1" smtClean="0"/>
              <a:t>Aplikasi</a:t>
            </a:r>
            <a:r>
              <a:rPr lang="en-US" sz="3600" b="1" dirty="0" smtClean="0"/>
              <a:t> Mobile)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65258" y="5929535"/>
            <a:ext cx="2342180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err="1" smtClean="0"/>
              <a:t>Tampilan</a:t>
            </a:r>
            <a:r>
              <a:rPr lang="en-US" sz="1400" dirty="0" smtClean="0"/>
              <a:t> Hal. </a:t>
            </a:r>
            <a:r>
              <a:rPr lang="en-US" sz="1400" dirty="0" err="1" smtClean="0"/>
              <a:t>Daftar</a:t>
            </a:r>
            <a:r>
              <a:rPr lang="en-US" sz="1400" dirty="0" smtClean="0"/>
              <a:t> </a:t>
            </a:r>
            <a:r>
              <a:rPr lang="en-US" sz="1400" dirty="0" err="1" smtClean="0"/>
              <a:t>Pengadu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3883563" y="5929535"/>
            <a:ext cx="1603709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err="1" smtClean="0"/>
              <a:t>Tampilan</a:t>
            </a:r>
            <a:r>
              <a:rPr lang="en-US" sz="1400" dirty="0" smtClean="0"/>
              <a:t> Hal. Login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6481564" y="5929535"/>
            <a:ext cx="2295372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err="1" smtClean="0"/>
              <a:t>Tampilan</a:t>
            </a:r>
            <a:r>
              <a:rPr lang="en-US" sz="1400" dirty="0" smtClean="0"/>
              <a:t> Hal. </a:t>
            </a:r>
            <a:r>
              <a:rPr lang="en-US" sz="1400" dirty="0" err="1" smtClean="0"/>
              <a:t>Lupa</a:t>
            </a:r>
            <a:r>
              <a:rPr lang="en-US" sz="1400" dirty="0" smtClean="0"/>
              <a:t> Password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39516" y="3524696"/>
            <a:ext cx="2322431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err="1" smtClean="0"/>
              <a:t>Tampilan</a:t>
            </a:r>
            <a:r>
              <a:rPr lang="en-US" sz="1400" dirty="0" smtClean="0"/>
              <a:t> </a:t>
            </a:r>
            <a:r>
              <a:rPr lang="en-US" sz="1400" dirty="0" err="1" smtClean="0"/>
              <a:t>Unduh</a:t>
            </a:r>
            <a:r>
              <a:rPr lang="en-US" sz="1400" dirty="0" smtClean="0"/>
              <a:t> di Play Store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3528435" y="3524696"/>
            <a:ext cx="2313967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err="1" smtClean="0"/>
              <a:t>Tampilan</a:t>
            </a:r>
            <a:r>
              <a:rPr lang="en-US" sz="1400" dirty="0" smtClean="0"/>
              <a:t> Icon di Smartphone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6706498" y="3524695"/>
            <a:ext cx="1845505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err="1" smtClean="0"/>
              <a:t>Tampilan</a:t>
            </a:r>
            <a:r>
              <a:rPr lang="en-US" sz="1400" dirty="0" smtClean="0"/>
              <a:t> </a:t>
            </a:r>
            <a:r>
              <a:rPr lang="en-US" sz="1400" dirty="0" err="1" smtClean="0"/>
              <a:t>Awal</a:t>
            </a:r>
            <a:r>
              <a:rPr lang="en-US" sz="1400" dirty="0" smtClean="0"/>
              <a:t> </a:t>
            </a:r>
            <a:r>
              <a:rPr lang="en-US" sz="1400" dirty="0" err="1" smtClean="0"/>
              <a:t>Aplikasi</a:t>
            </a:r>
            <a:endParaRPr lang="en-US" sz="14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0"/>
          <a:stretch/>
        </p:blipFill>
        <p:spPr bwMode="auto">
          <a:xfrm>
            <a:off x="755576" y="1545879"/>
            <a:ext cx="1110288" cy="190456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4"/>
          <a:stretch/>
        </p:blipFill>
        <p:spPr bwMode="auto">
          <a:xfrm>
            <a:off x="4108739" y="1545879"/>
            <a:ext cx="1111333" cy="189147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2"/>
          <a:stretch/>
        </p:blipFill>
        <p:spPr bwMode="auto">
          <a:xfrm>
            <a:off x="7063465" y="1545915"/>
            <a:ext cx="1131570" cy="193600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2"/>
          <a:stretch/>
        </p:blipFill>
        <p:spPr bwMode="auto">
          <a:xfrm>
            <a:off x="4098620" y="3934199"/>
            <a:ext cx="1131570" cy="193600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1"/>
          <a:stretch/>
        </p:blipFill>
        <p:spPr bwMode="auto">
          <a:xfrm>
            <a:off x="7063465" y="3934199"/>
            <a:ext cx="1131570" cy="193360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9"/>
          <a:stretch/>
        </p:blipFill>
        <p:spPr bwMode="auto">
          <a:xfrm>
            <a:off x="755576" y="3934199"/>
            <a:ext cx="1131570" cy="19328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021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6" y="404664"/>
            <a:ext cx="1542446" cy="360040"/>
          </a:xfrm>
        </p:spPr>
        <p:txBody>
          <a:bodyPr>
            <a:noAutofit/>
          </a:bodyPr>
          <a:lstStyle/>
          <a:p>
            <a:pPr algn="l"/>
            <a:r>
              <a:rPr lang="en-US" sz="2400" b="1" dirty="0" err="1" smtClean="0"/>
              <a:t>Lanjutan</a:t>
            </a:r>
            <a:r>
              <a:rPr lang="en-US" sz="2400" b="1" dirty="0" smtClean="0"/>
              <a:t>…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635896" y="5949280"/>
            <a:ext cx="1917000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err="1" smtClean="0"/>
              <a:t>Tampilan</a:t>
            </a:r>
            <a:r>
              <a:rPr lang="en-US" sz="1400" dirty="0" smtClean="0"/>
              <a:t> </a:t>
            </a:r>
            <a:r>
              <a:rPr lang="en-US" sz="1400" dirty="0" err="1" smtClean="0"/>
              <a:t>Awal</a:t>
            </a:r>
            <a:r>
              <a:rPr lang="en-US" sz="1400" dirty="0" smtClean="0"/>
              <a:t> </a:t>
            </a:r>
            <a:r>
              <a:rPr lang="en-US" sz="1400" dirty="0" err="1" smtClean="0"/>
              <a:t>Pengadu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7064095" y="5943045"/>
            <a:ext cx="1190134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err="1" smtClean="0"/>
              <a:t>Tampilan</a:t>
            </a:r>
            <a:r>
              <a:rPr lang="en-US" sz="1400" dirty="0" smtClean="0"/>
              <a:t> </a:t>
            </a:r>
            <a:r>
              <a:rPr lang="en-US" sz="1400" dirty="0" err="1" smtClean="0"/>
              <a:t>Alur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1907704" y="3068961"/>
            <a:ext cx="1853136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err="1" smtClean="0"/>
              <a:t>Tampilan</a:t>
            </a:r>
            <a:r>
              <a:rPr lang="en-US" sz="1400" dirty="0" smtClean="0"/>
              <a:t> Hal. </a:t>
            </a:r>
            <a:r>
              <a:rPr lang="en-US" sz="1400" dirty="0" err="1" smtClean="0"/>
              <a:t>Panduan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5414476" y="3068961"/>
            <a:ext cx="1649619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err="1" smtClean="0"/>
              <a:t>Tampilan</a:t>
            </a:r>
            <a:r>
              <a:rPr lang="en-US" sz="1400" dirty="0" smtClean="0"/>
              <a:t> Hal. </a:t>
            </a:r>
            <a:r>
              <a:rPr lang="en-US" sz="1400" dirty="0" err="1" smtClean="0"/>
              <a:t>Berita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539552" y="5943723"/>
            <a:ext cx="1905330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err="1" smtClean="0"/>
              <a:t>Tampilan</a:t>
            </a:r>
            <a:r>
              <a:rPr lang="en-US" sz="1400" dirty="0" smtClean="0"/>
              <a:t> </a:t>
            </a:r>
            <a:r>
              <a:rPr lang="en-US" sz="1400" dirty="0" err="1" smtClean="0"/>
              <a:t>Hubungi</a:t>
            </a:r>
            <a:r>
              <a:rPr lang="en-US" sz="1400" dirty="0" smtClean="0"/>
              <a:t> Kami</a:t>
            </a:r>
            <a:endParaRPr lang="en-US" sz="1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3"/>
          <a:stretch/>
        </p:blipFill>
        <p:spPr bwMode="auto">
          <a:xfrm>
            <a:off x="2268487" y="1052736"/>
            <a:ext cx="1131570" cy="193316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1"/>
          <a:stretch/>
        </p:blipFill>
        <p:spPr bwMode="auto">
          <a:xfrm>
            <a:off x="7064095" y="3887929"/>
            <a:ext cx="1131570" cy="193642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4"/>
          <a:stretch/>
        </p:blipFill>
        <p:spPr bwMode="auto">
          <a:xfrm>
            <a:off x="926432" y="3933056"/>
            <a:ext cx="1131570" cy="192690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2"/>
          <a:stretch/>
        </p:blipFill>
        <p:spPr bwMode="auto">
          <a:xfrm>
            <a:off x="5673500" y="1052736"/>
            <a:ext cx="1131570" cy="193479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0"/>
          <a:stretch/>
        </p:blipFill>
        <p:spPr bwMode="auto">
          <a:xfrm>
            <a:off x="4028611" y="3933056"/>
            <a:ext cx="1131570" cy="193081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067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6" y="404664"/>
            <a:ext cx="1542446" cy="360040"/>
          </a:xfrm>
        </p:spPr>
        <p:txBody>
          <a:bodyPr>
            <a:noAutofit/>
          </a:bodyPr>
          <a:lstStyle/>
          <a:p>
            <a:pPr algn="l"/>
            <a:r>
              <a:rPr lang="en-US" sz="2400" b="1" dirty="0" err="1" smtClean="0"/>
              <a:t>Lanjutan</a:t>
            </a:r>
            <a:r>
              <a:rPr lang="en-US" sz="2400" b="1" dirty="0" smtClean="0"/>
              <a:t>…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635896" y="5013175"/>
            <a:ext cx="2015616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err="1" smtClean="0"/>
              <a:t>Tampilan</a:t>
            </a:r>
            <a:r>
              <a:rPr lang="en-US" sz="1400" dirty="0" smtClean="0"/>
              <a:t> </a:t>
            </a:r>
            <a:r>
              <a:rPr lang="en-US" sz="1400" dirty="0" err="1" smtClean="0"/>
              <a:t>Riwayat</a:t>
            </a:r>
            <a:r>
              <a:rPr lang="en-US" sz="1400" dirty="0" smtClean="0"/>
              <a:t>  </a:t>
            </a:r>
            <a:r>
              <a:rPr lang="en-US" sz="1400" dirty="0" err="1" smtClean="0"/>
              <a:t>Aduan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6588224" y="5038686"/>
            <a:ext cx="1929118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err="1" smtClean="0"/>
              <a:t>Tampilan</a:t>
            </a:r>
            <a:r>
              <a:rPr lang="en-US" sz="1400" dirty="0" smtClean="0"/>
              <a:t> Detail </a:t>
            </a:r>
            <a:r>
              <a:rPr lang="en-US" sz="1400" dirty="0" err="1" smtClean="0"/>
              <a:t>Riwayat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67544" y="5013176"/>
            <a:ext cx="2024785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err="1" smtClean="0"/>
              <a:t>Tampilan</a:t>
            </a:r>
            <a:r>
              <a:rPr lang="en-US" sz="1400" dirty="0" smtClean="0"/>
              <a:t> Hal. </a:t>
            </a:r>
            <a:r>
              <a:rPr lang="en-US" sz="1400" dirty="0" err="1" smtClean="0"/>
              <a:t>Pengaduan</a:t>
            </a:r>
            <a:endParaRPr lang="en-US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4"/>
          <a:stretch/>
        </p:blipFill>
        <p:spPr bwMode="auto">
          <a:xfrm>
            <a:off x="6788928" y="2207016"/>
            <a:ext cx="1543050" cy="263500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7"/>
          <a:stretch/>
        </p:blipFill>
        <p:spPr bwMode="auto">
          <a:xfrm>
            <a:off x="3879849" y="2204864"/>
            <a:ext cx="1543050" cy="263794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2"/>
          <a:stretch/>
        </p:blipFill>
        <p:spPr bwMode="auto">
          <a:xfrm>
            <a:off x="708411" y="2204864"/>
            <a:ext cx="1543050" cy="263698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20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65258" y="476672"/>
            <a:ext cx="8229600" cy="1008112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HASIL PEMBANGUNAN SISTEM</a:t>
            </a:r>
            <a:br>
              <a:rPr lang="en-US" sz="3600" b="1" dirty="0" smtClean="0"/>
            </a:br>
            <a:r>
              <a:rPr lang="en-US" sz="3600" b="1" dirty="0" smtClean="0"/>
              <a:t>(</a:t>
            </a:r>
            <a:r>
              <a:rPr lang="en-US" sz="3600" b="1" dirty="0" err="1" smtClean="0"/>
              <a:t>Aplikasi</a:t>
            </a:r>
            <a:r>
              <a:rPr lang="en-US" sz="3600" b="1" dirty="0" smtClean="0"/>
              <a:t> Web)</a:t>
            </a:r>
            <a:endParaRPr lang="en-US" sz="3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64051" y="5579367"/>
            <a:ext cx="1278299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err="1" smtClean="0"/>
              <a:t>Tampilan</a:t>
            </a:r>
            <a:r>
              <a:rPr lang="en-US" sz="1400" dirty="0" smtClean="0"/>
              <a:t> Login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6084168" y="5632283"/>
            <a:ext cx="2078582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err="1" smtClean="0"/>
              <a:t>Tampilan</a:t>
            </a:r>
            <a:r>
              <a:rPr lang="en-US" sz="1400" dirty="0" smtClean="0"/>
              <a:t> </a:t>
            </a:r>
            <a:r>
              <a:rPr lang="en-US" sz="1400" dirty="0" err="1" smtClean="0"/>
              <a:t>Awal</a:t>
            </a:r>
            <a:r>
              <a:rPr lang="en-US" sz="1400" dirty="0" smtClean="0"/>
              <a:t> Dashboard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059832" y="5632284"/>
            <a:ext cx="1319977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err="1" smtClean="0"/>
              <a:t>Tampilan</a:t>
            </a:r>
            <a:r>
              <a:rPr lang="en-US" sz="1400" dirty="0" smtClean="0"/>
              <a:t> Menu</a:t>
            </a:r>
            <a:endParaRPr lang="en-US" sz="1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20" t="14925" r="34353" b="12127"/>
          <a:stretch/>
        </p:blipFill>
        <p:spPr bwMode="auto">
          <a:xfrm>
            <a:off x="531092" y="2927097"/>
            <a:ext cx="1944216" cy="243647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C:\Users\OK\Downloads\WhatsApp Image 2019-03-23 at 12.31.50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94" r="82351" b="29580"/>
          <a:stretch/>
        </p:blipFill>
        <p:spPr bwMode="auto">
          <a:xfrm>
            <a:off x="3131840" y="2927097"/>
            <a:ext cx="1264811" cy="243647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OK\Downloads\WhatsApp Image 2019-03-23 at 12.31.50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3" t="10692" r="1306" b="6407"/>
          <a:stretch/>
        </p:blipFill>
        <p:spPr bwMode="auto">
          <a:xfrm>
            <a:off x="5004048" y="2928811"/>
            <a:ext cx="4051620" cy="23344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93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16377</TotalTime>
  <Words>427</Words>
  <Application>Microsoft Office PowerPoint</Application>
  <PresentationFormat>On-screen Show (4:3)</PresentationFormat>
  <Paragraphs>97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IMPLEMENTASI PEMBANGUNAN SISTEM PENGADUAN ONLINE BADAN RESTORASI GAMBUT</vt:lpstr>
      <vt:lpstr>PowerPoint Presentation</vt:lpstr>
      <vt:lpstr>GAMBARAN UMUM (Aplikasi Mobile)</vt:lpstr>
      <vt:lpstr>GAMBARAN UMUM (Aplikasi Web)</vt:lpstr>
      <vt:lpstr>ALUR KERJA SISTEM</vt:lpstr>
      <vt:lpstr>HASIL PEMBANGUNAN SISTEM (Aplikasi Mobile)</vt:lpstr>
      <vt:lpstr>Lanjutan…</vt:lpstr>
      <vt:lpstr>Lanjutan…</vt:lpstr>
      <vt:lpstr>HASIL PEMBANGUNAN SISTEM (Aplikasi Web)</vt:lpstr>
      <vt:lpstr>Lanjutan…</vt:lpstr>
      <vt:lpstr>Lanjutan…</vt:lpstr>
      <vt:lpstr>Lanjutan…</vt:lpstr>
      <vt:lpstr>Lanjutan…</vt:lpstr>
      <vt:lpstr>Lanjutan…</vt:lpstr>
      <vt:lpstr>Lanjutan…</vt:lpstr>
      <vt:lpstr>AKSES USER</vt:lpstr>
      <vt:lpstr>Pelatihan dan Uji Coba Sistem</vt:lpstr>
      <vt:lpstr>PERSIAPAN PEMBANGUNAN SISTEM PENGADUAN ONLINE - BRG</vt:lpstr>
      <vt:lpstr>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APLIKASI TATA PERSURATAN BALAI TAMAN NASIONAL MERU BETIRI</dc:title>
  <dc:creator>tion</dc:creator>
  <cp:lastModifiedBy>OK</cp:lastModifiedBy>
  <cp:revision>192</cp:revision>
  <dcterms:created xsi:type="dcterms:W3CDTF">2017-03-23T12:48:36Z</dcterms:created>
  <dcterms:modified xsi:type="dcterms:W3CDTF">2019-03-23T07:19:21Z</dcterms:modified>
</cp:coreProperties>
</file>